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2" r:id="rId5"/>
  </p:sldMasterIdLst>
  <p:notesMasterIdLst>
    <p:notesMasterId r:id="rId14"/>
  </p:notesMasterIdLst>
  <p:sldIdLst>
    <p:sldId id="282" r:id="rId6"/>
    <p:sldId id="259" r:id="rId7"/>
    <p:sldId id="278" r:id="rId8"/>
    <p:sldId id="284" r:id="rId9"/>
    <p:sldId id="283" r:id="rId10"/>
    <p:sldId id="286" r:id="rId11"/>
    <p:sldId id="287"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A77A4-E54B-454C-A2EC-8C6707E7656D}" v="8" dt="2023-11-27T09:52:17.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68016" autoAdjust="0"/>
  </p:normalViewPr>
  <p:slideViewPr>
    <p:cSldViewPr snapToGrid="0">
      <p:cViewPr varScale="1">
        <p:scale>
          <a:sx n="45" d="100"/>
          <a:sy n="45" d="100"/>
        </p:scale>
        <p:origin x="1420" y="4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n Swancutt" userId="7a9a45f7-606b-4f93-a71b-1177708bd4cb" providerId="ADAL" clId="{A7656B09-3888-4C43-B535-9C10B9D3C1B3}"/>
    <pc:docChg chg="undo custSel modSld">
      <pc:chgData name="Dawn Swancutt" userId="7a9a45f7-606b-4f93-a71b-1177708bd4cb" providerId="ADAL" clId="{A7656B09-3888-4C43-B535-9C10B9D3C1B3}" dt="2023-11-15T16:53:22.851" v="282" actId="6549"/>
      <pc:docMkLst>
        <pc:docMk/>
      </pc:docMkLst>
      <pc:sldChg chg="modSp mod">
        <pc:chgData name="Dawn Swancutt" userId="7a9a45f7-606b-4f93-a71b-1177708bd4cb" providerId="ADAL" clId="{A7656B09-3888-4C43-B535-9C10B9D3C1B3}" dt="2023-11-15T16:53:22.851" v="282" actId="6549"/>
        <pc:sldMkLst>
          <pc:docMk/>
          <pc:sldMk cId="1081773979" sldId="259"/>
        </pc:sldMkLst>
        <pc:spChg chg="mod">
          <ac:chgData name="Dawn Swancutt" userId="7a9a45f7-606b-4f93-a71b-1177708bd4cb" providerId="ADAL" clId="{A7656B09-3888-4C43-B535-9C10B9D3C1B3}" dt="2023-11-15T16:53:22.851" v="282" actId="6549"/>
          <ac:spMkLst>
            <pc:docMk/>
            <pc:sldMk cId="1081773979" sldId="259"/>
            <ac:spMk id="3" creationId="{00000000-0000-0000-0000-000000000000}"/>
          </ac:spMkLst>
        </pc:spChg>
      </pc:sldChg>
      <pc:sldChg chg="addSp modSp mod">
        <pc:chgData name="Dawn Swancutt" userId="7a9a45f7-606b-4f93-a71b-1177708bd4cb" providerId="ADAL" clId="{A7656B09-3888-4C43-B535-9C10B9D3C1B3}" dt="2023-11-15T16:51:07.773" v="267" actId="948"/>
        <pc:sldMkLst>
          <pc:docMk/>
          <pc:sldMk cId="2196487820" sldId="282"/>
        </pc:sldMkLst>
        <pc:spChg chg="mod">
          <ac:chgData name="Dawn Swancutt" userId="7a9a45f7-606b-4f93-a71b-1177708bd4cb" providerId="ADAL" clId="{A7656B09-3888-4C43-B535-9C10B9D3C1B3}" dt="2023-11-15T16:51:07.773" v="267" actId="948"/>
          <ac:spMkLst>
            <pc:docMk/>
            <pc:sldMk cId="2196487820" sldId="282"/>
            <ac:spMk id="3" creationId="{D5098AD9-8B08-1F5A-E4B9-3D5202B9D236}"/>
          </ac:spMkLst>
        </pc:spChg>
        <pc:picChg chg="add mod modCrop">
          <ac:chgData name="Dawn Swancutt" userId="7a9a45f7-606b-4f93-a71b-1177708bd4cb" providerId="ADAL" clId="{A7656B09-3888-4C43-B535-9C10B9D3C1B3}" dt="2023-11-15T16:49:48.987" v="262" actId="408"/>
          <ac:picMkLst>
            <pc:docMk/>
            <pc:sldMk cId="2196487820" sldId="282"/>
            <ac:picMk id="5" creationId="{920BC558-5173-5CDF-FBF4-B02A8A46CD11}"/>
          </ac:picMkLst>
        </pc:picChg>
        <pc:picChg chg="mod modCrop">
          <ac:chgData name="Dawn Swancutt" userId="7a9a45f7-606b-4f93-a71b-1177708bd4cb" providerId="ADAL" clId="{A7656B09-3888-4C43-B535-9C10B9D3C1B3}" dt="2023-11-15T16:49:45.186" v="261" actId="555"/>
          <ac:picMkLst>
            <pc:docMk/>
            <pc:sldMk cId="2196487820" sldId="282"/>
            <ac:picMk id="18" creationId="{0BA119AA-E133-D394-FB26-847B361BD040}"/>
          </ac:picMkLst>
        </pc:picChg>
        <pc:picChg chg="mod modCrop">
          <ac:chgData name="Dawn Swancutt" userId="7a9a45f7-606b-4f93-a71b-1177708bd4cb" providerId="ADAL" clId="{A7656B09-3888-4C43-B535-9C10B9D3C1B3}" dt="2023-11-15T16:49:48.987" v="262" actId="408"/>
          <ac:picMkLst>
            <pc:docMk/>
            <pc:sldMk cId="2196487820" sldId="282"/>
            <ac:picMk id="19" creationId="{78A6A2CE-C545-4B00-BA05-DE3AD96CAF28}"/>
          </ac:picMkLst>
        </pc:picChg>
        <pc:picChg chg="mod modCrop">
          <ac:chgData name="Dawn Swancutt" userId="7a9a45f7-606b-4f93-a71b-1177708bd4cb" providerId="ADAL" clId="{A7656B09-3888-4C43-B535-9C10B9D3C1B3}" dt="2023-11-15T16:49:48.987" v="262" actId="408"/>
          <ac:picMkLst>
            <pc:docMk/>
            <pc:sldMk cId="2196487820" sldId="282"/>
            <ac:picMk id="20" creationId="{226951BE-01D0-305B-43CB-1314FA769814}"/>
          </ac:picMkLst>
        </pc:picChg>
        <pc:picChg chg="mod">
          <ac:chgData name="Dawn Swancutt" userId="7a9a45f7-606b-4f93-a71b-1177708bd4cb" providerId="ADAL" clId="{A7656B09-3888-4C43-B535-9C10B9D3C1B3}" dt="2023-11-15T16:49:45.186" v="261" actId="555"/>
          <ac:picMkLst>
            <pc:docMk/>
            <pc:sldMk cId="2196487820" sldId="282"/>
            <ac:picMk id="21" creationId="{7423A113-1107-AC3D-6825-D70DC1BCA74A}"/>
          </ac:picMkLst>
        </pc:picChg>
        <pc:picChg chg="mod modCrop">
          <ac:chgData name="Dawn Swancutt" userId="7a9a45f7-606b-4f93-a71b-1177708bd4cb" providerId="ADAL" clId="{A7656B09-3888-4C43-B535-9C10B9D3C1B3}" dt="2023-11-15T16:45:40.784" v="229" actId="1037"/>
          <ac:picMkLst>
            <pc:docMk/>
            <pc:sldMk cId="2196487820" sldId="282"/>
            <ac:picMk id="22" creationId="{8738B719-E179-C597-1359-BAD407E45294}"/>
          </ac:picMkLst>
        </pc:picChg>
      </pc:sldChg>
    </pc:docChg>
  </pc:docChgLst>
  <pc:docChgLst>
    <pc:chgData name="Lloyd, Jenny" userId="5dcf324c-aa10-4413-8b30-afe3b7cccb7a" providerId="ADAL" clId="{74BA77A4-E54B-454C-A2EC-8C6707E7656D}"/>
    <pc:docChg chg="undo custSel modSld">
      <pc:chgData name="Lloyd, Jenny" userId="5dcf324c-aa10-4413-8b30-afe3b7cccb7a" providerId="ADAL" clId="{74BA77A4-E54B-454C-A2EC-8C6707E7656D}" dt="2023-11-27T09:52:23.857" v="205" actId="1076"/>
      <pc:docMkLst>
        <pc:docMk/>
      </pc:docMkLst>
      <pc:sldChg chg="addSp delSp modSp mod">
        <pc:chgData name="Lloyd, Jenny" userId="5dcf324c-aa10-4413-8b30-afe3b7cccb7a" providerId="ADAL" clId="{74BA77A4-E54B-454C-A2EC-8C6707E7656D}" dt="2023-11-27T09:52:23.857" v="205" actId="1076"/>
        <pc:sldMkLst>
          <pc:docMk/>
          <pc:sldMk cId="2196487820" sldId="282"/>
        </pc:sldMkLst>
        <pc:spChg chg="mod">
          <ac:chgData name="Lloyd, Jenny" userId="5dcf324c-aa10-4413-8b30-afe3b7cccb7a" providerId="ADAL" clId="{74BA77A4-E54B-454C-A2EC-8C6707E7656D}" dt="2023-11-27T09:39:03.052" v="169" actId="20577"/>
          <ac:spMkLst>
            <pc:docMk/>
            <pc:sldMk cId="2196487820" sldId="282"/>
            <ac:spMk id="3" creationId="{D5098AD9-8B08-1F5A-E4B9-3D5202B9D236}"/>
          </ac:spMkLst>
        </pc:spChg>
        <pc:spChg chg="add del mod">
          <ac:chgData name="Lloyd, Jenny" userId="5dcf324c-aa10-4413-8b30-afe3b7cccb7a" providerId="ADAL" clId="{74BA77A4-E54B-454C-A2EC-8C6707E7656D}" dt="2023-11-27T09:40:35.206" v="187" actId="478"/>
          <ac:spMkLst>
            <pc:docMk/>
            <pc:sldMk cId="2196487820" sldId="282"/>
            <ac:spMk id="4" creationId="{142E6349-5AFC-50E5-3954-5619BB4799A7}"/>
          </ac:spMkLst>
        </pc:spChg>
        <pc:spChg chg="mod">
          <ac:chgData name="Lloyd, Jenny" userId="5dcf324c-aa10-4413-8b30-afe3b7cccb7a" providerId="ADAL" clId="{74BA77A4-E54B-454C-A2EC-8C6707E7656D}" dt="2023-11-27T09:38:25.106" v="159" actId="1076"/>
          <ac:spMkLst>
            <pc:docMk/>
            <pc:sldMk cId="2196487820" sldId="282"/>
            <ac:spMk id="23" creationId="{778248CB-BD02-363D-3576-2711A052F9DE}"/>
          </ac:spMkLst>
        </pc:spChg>
        <pc:spChg chg="mod">
          <ac:chgData name="Lloyd, Jenny" userId="5dcf324c-aa10-4413-8b30-afe3b7cccb7a" providerId="ADAL" clId="{74BA77A4-E54B-454C-A2EC-8C6707E7656D}" dt="2023-11-27T09:38:28.866" v="160" actId="1076"/>
          <ac:spMkLst>
            <pc:docMk/>
            <pc:sldMk cId="2196487820" sldId="282"/>
            <ac:spMk id="24" creationId="{EC1217F2-92FD-9EA6-D72A-37AE9D125DAB}"/>
          </ac:spMkLst>
        </pc:spChg>
        <pc:spChg chg="add del mod ord">
          <ac:chgData name="Lloyd, Jenny" userId="5dcf324c-aa10-4413-8b30-afe3b7cccb7a" providerId="ADAL" clId="{74BA77A4-E54B-454C-A2EC-8C6707E7656D}" dt="2023-11-27T09:48:23.461" v="200" actId="11529"/>
          <ac:spMkLst>
            <pc:docMk/>
            <pc:sldMk cId="2196487820" sldId="282"/>
            <ac:spMk id="26" creationId="{3B0416F8-1CC4-3EE1-7378-77D409FF18AC}"/>
          </ac:spMkLst>
        </pc:spChg>
        <pc:graphicFrameChg chg="mod">
          <ac:chgData name="Lloyd, Jenny" userId="5dcf324c-aa10-4413-8b30-afe3b7cccb7a" providerId="ADAL" clId="{74BA77A4-E54B-454C-A2EC-8C6707E7656D}" dt="2023-11-27T09:52:17.972" v="204" actId="208"/>
          <ac:graphicFrameMkLst>
            <pc:docMk/>
            <pc:sldMk cId="2196487820" sldId="282"/>
            <ac:graphicFrameMk id="13" creationId="{8096AE1C-F991-48E6-B7D5-DEB4CC4EF7CB}"/>
          </ac:graphicFrameMkLst>
        </pc:graphicFrameChg>
        <pc:picChg chg="mod">
          <ac:chgData name="Lloyd, Jenny" userId="5dcf324c-aa10-4413-8b30-afe3b7cccb7a" providerId="ADAL" clId="{74BA77A4-E54B-454C-A2EC-8C6707E7656D}" dt="2023-11-27T09:39:44.601" v="180" actId="1076"/>
          <ac:picMkLst>
            <pc:docMk/>
            <pc:sldMk cId="2196487820" sldId="282"/>
            <ac:picMk id="5" creationId="{920BC558-5173-5CDF-FBF4-B02A8A46CD11}"/>
          </ac:picMkLst>
        </pc:picChg>
        <pc:picChg chg="mod">
          <ac:chgData name="Lloyd, Jenny" userId="5dcf324c-aa10-4413-8b30-afe3b7cccb7a" providerId="ADAL" clId="{74BA77A4-E54B-454C-A2EC-8C6707E7656D}" dt="2023-11-27T09:52:23.857" v="205" actId="1076"/>
          <ac:picMkLst>
            <pc:docMk/>
            <pc:sldMk cId="2196487820" sldId="282"/>
            <ac:picMk id="8" creationId="{7E6FA178-C24E-E3F6-07E1-74A1D332C2EA}"/>
          </ac:picMkLst>
        </pc:picChg>
        <pc:picChg chg="mod">
          <ac:chgData name="Lloyd, Jenny" userId="5dcf324c-aa10-4413-8b30-afe3b7cccb7a" providerId="ADAL" clId="{74BA77A4-E54B-454C-A2EC-8C6707E7656D}" dt="2023-11-27T09:38:40.834" v="162" actId="1076"/>
          <ac:picMkLst>
            <pc:docMk/>
            <pc:sldMk cId="2196487820" sldId="282"/>
            <ac:picMk id="9" creationId="{17315224-4D83-5F18-9FEB-515547253A1E}"/>
          </ac:picMkLst>
        </pc:picChg>
        <pc:picChg chg="mod">
          <ac:chgData name="Lloyd, Jenny" userId="5dcf324c-aa10-4413-8b30-afe3b7cccb7a" providerId="ADAL" clId="{74BA77A4-E54B-454C-A2EC-8C6707E7656D}" dt="2023-11-27T09:38:36.770" v="161" actId="1076"/>
          <ac:picMkLst>
            <pc:docMk/>
            <pc:sldMk cId="2196487820" sldId="282"/>
            <ac:picMk id="10" creationId="{58B53E8F-7510-C568-9BCA-B7AA15F0EB0B}"/>
          </ac:picMkLst>
        </pc:picChg>
        <pc:picChg chg="mod">
          <ac:chgData name="Lloyd, Jenny" userId="5dcf324c-aa10-4413-8b30-afe3b7cccb7a" providerId="ADAL" clId="{74BA77A4-E54B-454C-A2EC-8C6707E7656D}" dt="2023-11-27T09:40:42.002" v="188" actId="1076"/>
          <ac:picMkLst>
            <pc:docMk/>
            <pc:sldMk cId="2196487820" sldId="282"/>
            <ac:picMk id="14" creationId="{B08DDE14-AA90-2F83-EB04-9436FF315A0D}"/>
          </ac:picMkLst>
        </pc:picChg>
        <pc:picChg chg="mod">
          <ac:chgData name="Lloyd, Jenny" userId="5dcf324c-aa10-4413-8b30-afe3b7cccb7a" providerId="ADAL" clId="{74BA77A4-E54B-454C-A2EC-8C6707E7656D}" dt="2023-11-27T09:40:23.458" v="184" actId="1076"/>
          <ac:picMkLst>
            <pc:docMk/>
            <pc:sldMk cId="2196487820" sldId="282"/>
            <ac:picMk id="16" creationId="{AD19DCA1-A142-C9CA-8C1F-F649330BD43F}"/>
          </ac:picMkLst>
        </pc:picChg>
        <pc:picChg chg="mod">
          <ac:chgData name="Lloyd, Jenny" userId="5dcf324c-aa10-4413-8b30-afe3b7cccb7a" providerId="ADAL" clId="{74BA77A4-E54B-454C-A2EC-8C6707E7656D}" dt="2023-11-27T09:39:20.714" v="174" actId="1076"/>
          <ac:picMkLst>
            <pc:docMk/>
            <pc:sldMk cId="2196487820" sldId="282"/>
            <ac:picMk id="17" creationId="{AB9D131C-CBA1-A51B-06CC-FEF47C16A3E3}"/>
          </ac:picMkLst>
        </pc:picChg>
        <pc:picChg chg="mod">
          <ac:chgData name="Lloyd, Jenny" userId="5dcf324c-aa10-4413-8b30-afe3b7cccb7a" providerId="ADAL" clId="{74BA77A4-E54B-454C-A2EC-8C6707E7656D}" dt="2023-11-27T09:39:46.354" v="181" actId="1076"/>
          <ac:picMkLst>
            <pc:docMk/>
            <pc:sldMk cId="2196487820" sldId="282"/>
            <ac:picMk id="18" creationId="{0BA119AA-E133-D394-FB26-847B361BD040}"/>
          </ac:picMkLst>
        </pc:picChg>
        <pc:picChg chg="mod">
          <ac:chgData name="Lloyd, Jenny" userId="5dcf324c-aa10-4413-8b30-afe3b7cccb7a" providerId="ADAL" clId="{74BA77A4-E54B-454C-A2EC-8C6707E7656D}" dt="2023-11-27T09:39:42.322" v="179" actId="1076"/>
          <ac:picMkLst>
            <pc:docMk/>
            <pc:sldMk cId="2196487820" sldId="282"/>
            <ac:picMk id="19" creationId="{78A6A2CE-C545-4B00-BA05-DE3AD96CAF28}"/>
          </ac:picMkLst>
        </pc:picChg>
        <pc:picChg chg="mod">
          <ac:chgData name="Lloyd, Jenny" userId="5dcf324c-aa10-4413-8b30-afe3b7cccb7a" providerId="ADAL" clId="{74BA77A4-E54B-454C-A2EC-8C6707E7656D}" dt="2023-11-27T09:39:39.434" v="178" actId="1076"/>
          <ac:picMkLst>
            <pc:docMk/>
            <pc:sldMk cId="2196487820" sldId="282"/>
            <ac:picMk id="20" creationId="{226951BE-01D0-305B-43CB-1314FA769814}"/>
          </ac:picMkLst>
        </pc:picChg>
        <pc:picChg chg="mod">
          <ac:chgData name="Lloyd, Jenny" userId="5dcf324c-aa10-4413-8b30-afe3b7cccb7a" providerId="ADAL" clId="{74BA77A4-E54B-454C-A2EC-8C6707E7656D}" dt="2023-11-27T09:39:33.953" v="177" actId="1076"/>
          <ac:picMkLst>
            <pc:docMk/>
            <pc:sldMk cId="2196487820" sldId="282"/>
            <ac:picMk id="21" creationId="{7423A113-1107-AC3D-6825-D70DC1BCA74A}"/>
          </ac:picMkLst>
        </pc:picChg>
        <pc:picChg chg="mod">
          <ac:chgData name="Lloyd, Jenny" userId="5dcf324c-aa10-4413-8b30-afe3b7cccb7a" providerId="ADAL" clId="{74BA77A4-E54B-454C-A2EC-8C6707E7656D}" dt="2023-11-27T09:39:10.010" v="171" actId="1076"/>
          <ac:picMkLst>
            <pc:docMk/>
            <pc:sldMk cId="2196487820" sldId="282"/>
            <ac:picMk id="22" creationId="{8738B719-E179-C597-1359-BAD407E45294}"/>
          </ac:picMkLst>
        </pc:picChg>
        <pc:cxnChg chg="mod">
          <ac:chgData name="Lloyd, Jenny" userId="5dcf324c-aa10-4413-8b30-afe3b7cccb7a" providerId="ADAL" clId="{74BA77A4-E54B-454C-A2EC-8C6707E7656D}" dt="2023-11-27T09:40:06.818" v="183" actId="14100"/>
          <ac:cxnSpMkLst>
            <pc:docMk/>
            <pc:sldMk cId="2196487820" sldId="282"/>
            <ac:cxnSpMk id="7" creationId="{C543C4A0-3D42-212B-AD31-7754D2330D21}"/>
          </ac:cxnSpMkLst>
        </pc:cxnChg>
        <pc:cxnChg chg="mod">
          <ac:chgData name="Lloyd, Jenny" userId="5dcf324c-aa10-4413-8b30-afe3b7cccb7a" providerId="ADAL" clId="{74BA77A4-E54B-454C-A2EC-8C6707E7656D}" dt="2023-11-27T09:38:46.121" v="164" actId="1076"/>
          <ac:cxnSpMkLst>
            <pc:docMk/>
            <pc:sldMk cId="2196487820" sldId="282"/>
            <ac:cxnSpMk id="12" creationId="{FCCD5C7C-2BB3-8BAA-F216-1B01C5B552A3}"/>
          </ac:cxnSpMkLst>
        </pc:cxnChg>
      </pc:sldChg>
      <pc:sldChg chg="modSp mod">
        <pc:chgData name="Lloyd, Jenny" userId="5dcf324c-aa10-4413-8b30-afe3b7cccb7a" providerId="ADAL" clId="{74BA77A4-E54B-454C-A2EC-8C6707E7656D}" dt="2023-11-27T09:26:42.084" v="86" actId="20577"/>
        <pc:sldMkLst>
          <pc:docMk/>
          <pc:sldMk cId="1143304979" sldId="283"/>
        </pc:sldMkLst>
        <pc:spChg chg="mod">
          <ac:chgData name="Lloyd, Jenny" userId="5dcf324c-aa10-4413-8b30-afe3b7cccb7a" providerId="ADAL" clId="{74BA77A4-E54B-454C-A2EC-8C6707E7656D}" dt="2023-11-27T09:26:42.084" v="86" actId="20577"/>
          <ac:spMkLst>
            <pc:docMk/>
            <pc:sldMk cId="1143304979" sldId="283"/>
            <ac:spMk id="3" creationId="{88885654-09E6-42F0-94E8-B86DD5A406FE}"/>
          </ac:spMkLst>
        </pc:spChg>
      </pc:sldChg>
      <pc:sldChg chg="modSp mod">
        <pc:chgData name="Lloyd, Jenny" userId="5dcf324c-aa10-4413-8b30-afe3b7cccb7a" providerId="ADAL" clId="{74BA77A4-E54B-454C-A2EC-8C6707E7656D}" dt="2023-11-27T09:28:47.147" v="132" actId="20577"/>
        <pc:sldMkLst>
          <pc:docMk/>
          <pc:sldMk cId="3730624018" sldId="286"/>
        </pc:sldMkLst>
        <pc:spChg chg="mod">
          <ac:chgData name="Lloyd, Jenny" userId="5dcf324c-aa10-4413-8b30-afe3b7cccb7a" providerId="ADAL" clId="{74BA77A4-E54B-454C-A2EC-8C6707E7656D}" dt="2023-11-27T09:28:47.147" v="132" actId="20577"/>
          <ac:spMkLst>
            <pc:docMk/>
            <pc:sldMk cId="3730624018" sldId="286"/>
            <ac:spMk id="3" creationId="{208D79C6-B17F-4D33-A4B6-B3F729583D4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eg"/><Relationship Id="rId1" Type="http://schemas.openxmlformats.org/officeDocument/2006/relationships/image" Target="../media/image2.jpg"/><Relationship Id="rId5" Type="http://schemas.openxmlformats.org/officeDocument/2006/relationships/image" Target="../media/image6.jpe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eg"/><Relationship Id="rId1" Type="http://schemas.openxmlformats.org/officeDocument/2006/relationships/image" Target="../media/image2.jpg"/><Relationship Id="rId5" Type="http://schemas.openxmlformats.org/officeDocument/2006/relationships/image" Target="../media/image6.jpe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79993-BCC5-4940-875A-D596462FFAC1}"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F0F4CA27-F76F-5540-89D2-7C3855A77307}">
      <dgm:prSet phldrT="[Text]" custT="1"/>
      <dgm:spPr>
        <a:noFill/>
        <a:ln>
          <a:solidFill>
            <a:schemeClr val="accent1"/>
          </a:solidFill>
        </a:ln>
      </dgm:spPr>
      <dgm:t>
        <a:bodyPr/>
        <a:lstStyle/>
        <a:p>
          <a:pPr algn="l"/>
          <a:r>
            <a:rPr lang="en-GB" sz="2400" b="1" dirty="0">
              <a:solidFill>
                <a:schemeClr val="tx1"/>
              </a:solidFill>
            </a:rPr>
            <a:t>     5 Million UK people affected                 	by severe obesity</a:t>
          </a:r>
          <a:endParaRPr lang="en-US" sz="2400" dirty="0">
            <a:solidFill>
              <a:schemeClr val="tx1"/>
            </a:solidFill>
          </a:endParaRPr>
        </a:p>
      </dgm:t>
    </dgm:pt>
    <dgm:pt modelId="{AABFC2EB-3E38-3046-89FD-1A373380EFEA}" type="parTrans" cxnId="{11E5059F-0F7D-AD4A-B779-70E622F81A7C}">
      <dgm:prSet/>
      <dgm:spPr/>
      <dgm:t>
        <a:bodyPr/>
        <a:lstStyle/>
        <a:p>
          <a:endParaRPr lang="en-US" sz="2400"/>
        </a:p>
      </dgm:t>
    </dgm:pt>
    <dgm:pt modelId="{5DF0EEC3-447D-3E42-B544-DF68375F4D1E}" type="sibTrans" cxnId="{11E5059F-0F7D-AD4A-B779-70E622F81A7C}">
      <dgm:prSet/>
      <dgm:spPr/>
      <dgm:t>
        <a:bodyPr/>
        <a:lstStyle/>
        <a:p>
          <a:endParaRPr lang="en-US" sz="2400"/>
        </a:p>
      </dgm:t>
    </dgm:pt>
    <dgm:pt modelId="{9718B120-E738-1E45-AB3D-BA830507CA44}">
      <dgm:prSet phldrT="[Text]" custT="1"/>
      <dgm:spPr>
        <a:noFill/>
        <a:ln>
          <a:noFill/>
        </a:ln>
      </dgm:spPr>
      <dgm:t>
        <a:bodyPr/>
        <a:lstStyle/>
        <a:p>
          <a:pPr algn="l"/>
          <a:r>
            <a:rPr lang="en-GB" sz="2400" dirty="0">
              <a:solidFill>
                <a:schemeClr val="tx1"/>
              </a:solidFill>
            </a:rPr>
            <a:t>Over </a:t>
          </a:r>
          <a:r>
            <a:rPr lang="en-GB" sz="2400" b="1" dirty="0">
              <a:solidFill>
                <a:schemeClr val="tx1"/>
              </a:solidFill>
            </a:rPr>
            <a:t>1000 </a:t>
          </a:r>
          <a:r>
            <a:rPr lang="en-GB" sz="2400" dirty="0">
              <a:solidFill>
                <a:schemeClr val="tx1"/>
              </a:solidFill>
            </a:rPr>
            <a:t>new referrals per year in Plymouth alone!</a:t>
          </a:r>
          <a:endParaRPr lang="en-US" sz="2400" dirty="0">
            <a:solidFill>
              <a:schemeClr val="tx1"/>
            </a:solidFill>
          </a:endParaRPr>
        </a:p>
      </dgm:t>
    </dgm:pt>
    <dgm:pt modelId="{DA553C04-7299-AA4D-AADB-05318C7B7D53}" type="parTrans" cxnId="{651B0BAA-59CC-7E46-B533-85C6065688EE}">
      <dgm:prSet/>
      <dgm:spPr/>
      <dgm:t>
        <a:bodyPr/>
        <a:lstStyle/>
        <a:p>
          <a:endParaRPr lang="en-US" sz="2400"/>
        </a:p>
      </dgm:t>
    </dgm:pt>
    <dgm:pt modelId="{65DB5593-7B75-5544-9472-40EA89755CDF}" type="sibTrans" cxnId="{651B0BAA-59CC-7E46-B533-85C6065688EE}">
      <dgm:prSet/>
      <dgm:spPr/>
      <dgm:t>
        <a:bodyPr/>
        <a:lstStyle/>
        <a:p>
          <a:endParaRPr lang="en-US" sz="2400"/>
        </a:p>
      </dgm:t>
    </dgm:pt>
    <dgm:pt modelId="{F5BAA3BD-6394-E14E-8A19-2F0D6E9FCC48}">
      <dgm:prSet phldrT="[Text]" custT="1"/>
      <dgm:spPr>
        <a:noFill/>
        <a:ln>
          <a:noFill/>
        </a:ln>
      </dgm:spPr>
      <dgm:t>
        <a:bodyPr/>
        <a:lstStyle/>
        <a:p>
          <a:pPr algn="l"/>
          <a:r>
            <a:rPr lang="en-GB" sz="2400" b="1" dirty="0">
              <a:solidFill>
                <a:schemeClr val="tx1"/>
              </a:solidFill>
            </a:rPr>
            <a:t>Long </a:t>
          </a:r>
          <a:r>
            <a:rPr lang="en-GB" sz="2400" b="0" dirty="0">
              <a:solidFill>
                <a:schemeClr val="tx1"/>
              </a:solidFill>
            </a:rPr>
            <a:t>waiting lists, even before Covid</a:t>
          </a:r>
          <a:endParaRPr lang="en-US" sz="2400" b="0" dirty="0">
            <a:solidFill>
              <a:schemeClr val="tx1"/>
            </a:solidFill>
          </a:endParaRPr>
        </a:p>
      </dgm:t>
    </dgm:pt>
    <dgm:pt modelId="{3D97E1A3-720E-D745-9F3F-B6FFA6912131}" type="parTrans" cxnId="{244FFBDB-562A-734A-A75A-D4E19D97A8C1}">
      <dgm:prSet/>
      <dgm:spPr/>
      <dgm:t>
        <a:bodyPr/>
        <a:lstStyle/>
        <a:p>
          <a:endParaRPr lang="en-US" sz="2400"/>
        </a:p>
      </dgm:t>
    </dgm:pt>
    <dgm:pt modelId="{1B3C210B-B0AE-E245-B4DE-71D883922C7C}" type="sibTrans" cxnId="{244FFBDB-562A-734A-A75A-D4E19D97A8C1}">
      <dgm:prSet/>
      <dgm:spPr/>
      <dgm:t>
        <a:bodyPr/>
        <a:lstStyle/>
        <a:p>
          <a:endParaRPr lang="en-US" sz="2400"/>
        </a:p>
      </dgm:t>
    </dgm:pt>
    <dgm:pt modelId="{0BD878D2-47D9-DC46-9045-05378EE844A8}">
      <dgm:prSet phldrT="[Text]" custT="1"/>
      <dgm:spPr>
        <a:noFill/>
        <a:ln>
          <a:noFill/>
        </a:ln>
      </dgm:spPr>
      <dgm:t>
        <a:bodyPr/>
        <a:lstStyle/>
        <a:p>
          <a:pPr algn="l"/>
          <a:r>
            <a:rPr lang="en-GB" sz="2400" dirty="0">
              <a:solidFill>
                <a:schemeClr val="tx1"/>
              </a:solidFill>
            </a:rPr>
            <a:t>Pressures on staffing</a:t>
          </a:r>
          <a:endParaRPr lang="en-US" sz="2400" dirty="0">
            <a:solidFill>
              <a:schemeClr val="tx1"/>
            </a:solidFill>
          </a:endParaRPr>
        </a:p>
      </dgm:t>
    </dgm:pt>
    <dgm:pt modelId="{9BDCBC78-1AA6-774B-8A7B-55CA6F774CA8}" type="parTrans" cxnId="{461A0FBB-593B-9741-8398-6D880F328AC0}">
      <dgm:prSet/>
      <dgm:spPr/>
      <dgm:t>
        <a:bodyPr/>
        <a:lstStyle/>
        <a:p>
          <a:endParaRPr lang="en-US" sz="2400"/>
        </a:p>
      </dgm:t>
    </dgm:pt>
    <dgm:pt modelId="{E5864A27-5C95-9B43-9E79-B500B41993BA}" type="sibTrans" cxnId="{461A0FBB-593B-9741-8398-6D880F328AC0}">
      <dgm:prSet/>
      <dgm:spPr/>
      <dgm:t>
        <a:bodyPr/>
        <a:lstStyle/>
        <a:p>
          <a:endParaRPr lang="en-US" sz="2400"/>
        </a:p>
      </dgm:t>
    </dgm:pt>
    <dgm:pt modelId="{A1255D61-268D-B241-88A6-AEB875CA6A7D}">
      <dgm:prSet phldrT="[Text]" custT="1"/>
      <dgm:spPr>
        <a:noFill/>
        <a:ln>
          <a:noFill/>
        </a:ln>
      </dgm:spPr>
      <dgm:t>
        <a:bodyPr/>
        <a:lstStyle/>
        <a:p>
          <a:pPr algn="l"/>
          <a:r>
            <a:rPr lang="en-US" sz="2400" dirty="0">
              <a:solidFill>
                <a:schemeClr val="tx1"/>
              </a:solidFill>
            </a:rPr>
            <a:t>Annual cost of obesity estimated </a:t>
          </a:r>
          <a:r>
            <a:rPr lang="en-US" sz="2400" b="1" dirty="0">
              <a:solidFill>
                <a:schemeClr val="tx1"/>
              </a:solidFill>
            </a:rPr>
            <a:t>£2.47-5.1 billion</a:t>
          </a:r>
        </a:p>
      </dgm:t>
    </dgm:pt>
    <dgm:pt modelId="{B3CB2D20-3576-6949-8CFC-71CE76694867}" type="parTrans" cxnId="{96F1391C-4A21-EB4D-BBB8-542CFAE1BD49}">
      <dgm:prSet/>
      <dgm:spPr/>
      <dgm:t>
        <a:bodyPr/>
        <a:lstStyle/>
        <a:p>
          <a:endParaRPr lang="en-US" sz="2400"/>
        </a:p>
      </dgm:t>
    </dgm:pt>
    <dgm:pt modelId="{F09CECB4-8951-3D45-A1DC-53B1CC161797}" type="sibTrans" cxnId="{96F1391C-4A21-EB4D-BBB8-542CFAE1BD49}">
      <dgm:prSet/>
      <dgm:spPr/>
      <dgm:t>
        <a:bodyPr/>
        <a:lstStyle/>
        <a:p>
          <a:endParaRPr lang="en-US" sz="2400"/>
        </a:p>
      </dgm:t>
    </dgm:pt>
    <dgm:pt modelId="{F81BF427-ADA3-0746-B93C-8A1241DCD016}" type="pres">
      <dgm:prSet presAssocID="{F0A79993-BCC5-4940-875A-D596462FFAC1}" presName="linearFlow" presStyleCnt="0">
        <dgm:presLayoutVars>
          <dgm:dir/>
          <dgm:resizeHandles val="exact"/>
        </dgm:presLayoutVars>
      </dgm:prSet>
      <dgm:spPr/>
    </dgm:pt>
    <dgm:pt modelId="{D1A39BA0-AFE6-E04D-BAAD-C9AC726CE8D7}" type="pres">
      <dgm:prSet presAssocID="{F0F4CA27-F76F-5540-89D2-7C3855A77307}" presName="composite" presStyleCnt="0"/>
      <dgm:spPr/>
    </dgm:pt>
    <dgm:pt modelId="{26D89BCC-2B0C-9F40-80C3-803E45606D6E}" type="pres">
      <dgm:prSet presAssocID="{F0F4CA27-F76F-5540-89D2-7C3855A77307}" presName="imgShp" presStyleLbl="fgImgPlace1" presStyleIdx="0" presStyleCnt="5" custScaleX="150634" custScaleY="142581" custLinFactX="-66902" custLinFactNeighborX="-100000" custLinFactNeighborY="8634"/>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pt>
    <dgm:pt modelId="{AB91997D-2CD6-E94B-9DDA-455E2EC71231}" type="pres">
      <dgm:prSet presAssocID="{F0F4CA27-F76F-5540-89D2-7C3855A77307}" presName="txShp" presStyleLbl="node1" presStyleIdx="0" presStyleCnt="5" custScaleX="144655" custLinFactNeighborX="3043">
        <dgm:presLayoutVars>
          <dgm:bulletEnabled val="1"/>
        </dgm:presLayoutVars>
      </dgm:prSet>
      <dgm:spPr/>
    </dgm:pt>
    <dgm:pt modelId="{42ABA939-E051-1744-BACE-6E8A53E5559D}" type="pres">
      <dgm:prSet presAssocID="{5DF0EEC3-447D-3E42-B544-DF68375F4D1E}" presName="spacing" presStyleCnt="0"/>
      <dgm:spPr/>
    </dgm:pt>
    <dgm:pt modelId="{FD812109-3F84-8744-8DA3-1F18F885499E}" type="pres">
      <dgm:prSet presAssocID="{9718B120-E738-1E45-AB3D-BA830507CA44}" presName="composite" presStyleCnt="0"/>
      <dgm:spPr/>
    </dgm:pt>
    <dgm:pt modelId="{C78F8EC4-E0C9-4A40-A645-B4C2EA220E38}" type="pres">
      <dgm:prSet presAssocID="{9718B120-E738-1E45-AB3D-BA830507CA44}" presName="imgShp" presStyleLbl="fgImgPlace1" presStyleIdx="1" presStyleCnt="5" custScaleX="142119" custScaleY="151343" custLinFactX="-60048" custLinFactY="100499" custLinFactNeighborX="-100000" custLinFactNeighborY="2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3F87E7CE-E86D-DC47-864B-4F976B081E43}" type="pres">
      <dgm:prSet presAssocID="{9718B120-E738-1E45-AB3D-BA830507CA44}" presName="txShp" presStyleLbl="node1" presStyleIdx="1" presStyleCnt="5" custScaleX="118236" custLinFactNeighborX="-2118" custLinFactNeighborY="1727">
        <dgm:presLayoutVars>
          <dgm:bulletEnabled val="1"/>
        </dgm:presLayoutVars>
      </dgm:prSet>
      <dgm:spPr/>
    </dgm:pt>
    <dgm:pt modelId="{A12FA554-A24E-AB40-AAD4-6EE7EA831E86}" type="pres">
      <dgm:prSet presAssocID="{65DB5593-7B75-5544-9472-40EA89755CDF}" presName="spacing" presStyleCnt="0"/>
      <dgm:spPr/>
    </dgm:pt>
    <dgm:pt modelId="{8F11BCAF-E10F-1F40-9998-674F93CA0CDB}" type="pres">
      <dgm:prSet presAssocID="{F5BAA3BD-6394-E14E-8A19-2F0D6E9FCC48}" presName="composite" presStyleCnt="0"/>
      <dgm:spPr/>
    </dgm:pt>
    <dgm:pt modelId="{B6F5F920-DAB4-A648-9D7C-C24F277CAAE4}" type="pres">
      <dgm:prSet presAssocID="{F5BAA3BD-6394-E14E-8A19-2F0D6E9FCC48}" presName="imgShp" presStyleLbl="fgImgPlace1" presStyleIdx="2" presStyleCnt="5" custScaleX="137386" custScaleY="126662" custLinFactX="-100000" custLinFactNeighborX="-101606" custLinFactNeighborY="-13774"/>
      <dgm:spPr>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dgm:spPr>
    </dgm:pt>
    <dgm:pt modelId="{89539D32-2ACD-2D4A-B435-4F4F44D13949}" type="pres">
      <dgm:prSet presAssocID="{F5BAA3BD-6394-E14E-8A19-2F0D6E9FCC48}" presName="txShp" presStyleLbl="node1" presStyleIdx="2" presStyleCnt="5" custLinFactNeighborX="-14524" custLinFactNeighborY="1727">
        <dgm:presLayoutVars>
          <dgm:bulletEnabled val="1"/>
        </dgm:presLayoutVars>
      </dgm:prSet>
      <dgm:spPr/>
    </dgm:pt>
    <dgm:pt modelId="{564AE592-E174-1145-B672-7AA144C8E927}" type="pres">
      <dgm:prSet presAssocID="{1B3C210B-B0AE-E245-B4DE-71D883922C7C}" presName="spacing" presStyleCnt="0"/>
      <dgm:spPr/>
    </dgm:pt>
    <dgm:pt modelId="{8F4DA8E6-0898-2C4F-8228-4DC08947CB28}" type="pres">
      <dgm:prSet presAssocID="{0BD878D2-47D9-DC46-9045-05378EE844A8}" presName="composite" presStyleCnt="0"/>
      <dgm:spPr/>
    </dgm:pt>
    <dgm:pt modelId="{BABE9299-EE27-3746-AB41-4BAAE5A45B59}" type="pres">
      <dgm:prSet presAssocID="{0BD878D2-47D9-DC46-9045-05378EE844A8}" presName="imgShp" presStyleLbl="fgImgPlace1" presStyleIdx="3" presStyleCnt="5" custScaleX="131149" custScaleY="120023" custLinFactX="-100000" custLinFactY="-123169" custLinFactNeighborX="-100962" custLinFactNeighborY="-2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F0776E66-ABDF-5E4D-BC6E-774BAC494C3C}" type="pres">
      <dgm:prSet presAssocID="{0BD878D2-47D9-DC46-9045-05378EE844A8}" presName="txShp" presStyleLbl="node1" presStyleIdx="3" presStyleCnt="5" custLinFactNeighborX="-14769" custLinFactNeighborY="-12087">
        <dgm:presLayoutVars>
          <dgm:bulletEnabled val="1"/>
        </dgm:presLayoutVars>
      </dgm:prSet>
      <dgm:spPr/>
    </dgm:pt>
    <dgm:pt modelId="{806484A8-B3CB-CF4A-94F1-7EE1648BAE9B}" type="pres">
      <dgm:prSet presAssocID="{E5864A27-5C95-9B43-9E79-B500B41993BA}" presName="spacing" presStyleCnt="0"/>
      <dgm:spPr/>
    </dgm:pt>
    <dgm:pt modelId="{9E9FE838-771B-A84C-8071-10C28EC7C8C8}" type="pres">
      <dgm:prSet presAssocID="{A1255D61-268D-B241-88A6-AEB875CA6A7D}" presName="composite" presStyleCnt="0"/>
      <dgm:spPr/>
    </dgm:pt>
    <dgm:pt modelId="{771F4DE9-6F38-2347-8421-4476385DD1E9}" type="pres">
      <dgm:prSet presAssocID="{A1255D61-268D-B241-88A6-AEB875CA6A7D}" presName="imgShp" presStyleLbl="fgImgPlace1" presStyleIdx="4" presStyleCnt="5" custScaleX="165219" custScaleY="140087" custLinFactX="-67172" custLinFactNeighborX="-100000" custLinFactNeighborY="-1745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3FABB465-1FCF-384B-A275-AFF48F400755}" type="pres">
      <dgm:prSet presAssocID="{A1255D61-268D-B241-88A6-AEB875CA6A7D}" presName="txShp" presStyleLbl="node1" presStyleIdx="4" presStyleCnt="5" custScaleX="118867" custLinFactNeighborX="938" custLinFactNeighborY="-29241">
        <dgm:presLayoutVars>
          <dgm:bulletEnabled val="1"/>
        </dgm:presLayoutVars>
      </dgm:prSet>
      <dgm:spPr/>
    </dgm:pt>
  </dgm:ptLst>
  <dgm:cxnLst>
    <dgm:cxn modelId="{32765A13-9DC2-AE47-93D5-044E34FDFFF5}" type="presOf" srcId="{F5BAA3BD-6394-E14E-8A19-2F0D6E9FCC48}" destId="{89539D32-2ACD-2D4A-B435-4F4F44D13949}" srcOrd="0" destOrd="0" presId="urn:microsoft.com/office/officeart/2005/8/layout/vList3"/>
    <dgm:cxn modelId="{96F1391C-4A21-EB4D-BBB8-542CFAE1BD49}" srcId="{F0A79993-BCC5-4940-875A-D596462FFAC1}" destId="{A1255D61-268D-B241-88A6-AEB875CA6A7D}" srcOrd="4" destOrd="0" parTransId="{B3CB2D20-3576-6949-8CFC-71CE76694867}" sibTransId="{F09CECB4-8951-3D45-A1DC-53B1CC161797}"/>
    <dgm:cxn modelId="{72F6A921-8987-0541-9481-38C3B695A1F4}" type="presOf" srcId="{0BD878D2-47D9-DC46-9045-05378EE844A8}" destId="{F0776E66-ABDF-5E4D-BC6E-774BAC494C3C}" srcOrd="0" destOrd="0" presId="urn:microsoft.com/office/officeart/2005/8/layout/vList3"/>
    <dgm:cxn modelId="{A5A39C31-B9B2-9B4A-A7A5-D6EF20A9850E}" type="presOf" srcId="{A1255D61-268D-B241-88A6-AEB875CA6A7D}" destId="{3FABB465-1FCF-384B-A275-AFF48F400755}" srcOrd="0" destOrd="0" presId="urn:microsoft.com/office/officeart/2005/8/layout/vList3"/>
    <dgm:cxn modelId="{7BE74B89-2357-8946-8A63-6D5F56E179B4}" type="presOf" srcId="{F0A79993-BCC5-4940-875A-D596462FFAC1}" destId="{F81BF427-ADA3-0746-B93C-8A1241DCD016}" srcOrd="0" destOrd="0" presId="urn:microsoft.com/office/officeart/2005/8/layout/vList3"/>
    <dgm:cxn modelId="{E22C3893-65DF-3143-AA62-60B0124C0A9F}" type="presOf" srcId="{9718B120-E738-1E45-AB3D-BA830507CA44}" destId="{3F87E7CE-E86D-DC47-864B-4F976B081E43}" srcOrd="0" destOrd="0" presId="urn:microsoft.com/office/officeart/2005/8/layout/vList3"/>
    <dgm:cxn modelId="{11E5059F-0F7D-AD4A-B779-70E622F81A7C}" srcId="{F0A79993-BCC5-4940-875A-D596462FFAC1}" destId="{F0F4CA27-F76F-5540-89D2-7C3855A77307}" srcOrd="0" destOrd="0" parTransId="{AABFC2EB-3E38-3046-89FD-1A373380EFEA}" sibTransId="{5DF0EEC3-447D-3E42-B544-DF68375F4D1E}"/>
    <dgm:cxn modelId="{651B0BAA-59CC-7E46-B533-85C6065688EE}" srcId="{F0A79993-BCC5-4940-875A-D596462FFAC1}" destId="{9718B120-E738-1E45-AB3D-BA830507CA44}" srcOrd="1" destOrd="0" parTransId="{DA553C04-7299-AA4D-AADB-05318C7B7D53}" sibTransId="{65DB5593-7B75-5544-9472-40EA89755CDF}"/>
    <dgm:cxn modelId="{461A0FBB-593B-9741-8398-6D880F328AC0}" srcId="{F0A79993-BCC5-4940-875A-D596462FFAC1}" destId="{0BD878D2-47D9-DC46-9045-05378EE844A8}" srcOrd="3" destOrd="0" parTransId="{9BDCBC78-1AA6-774B-8A7B-55CA6F774CA8}" sibTransId="{E5864A27-5C95-9B43-9E79-B500B41993BA}"/>
    <dgm:cxn modelId="{226C22BB-DF37-514B-9C58-A2AA1158FD28}" type="presOf" srcId="{F0F4CA27-F76F-5540-89D2-7C3855A77307}" destId="{AB91997D-2CD6-E94B-9DDA-455E2EC71231}" srcOrd="0" destOrd="0" presId="urn:microsoft.com/office/officeart/2005/8/layout/vList3"/>
    <dgm:cxn modelId="{244FFBDB-562A-734A-A75A-D4E19D97A8C1}" srcId="{F0A79993-BCC5-4940-875A-D596462FFAC1}" destId="{F5BAA3BD-6394-E14E-8A19-2F0D6E9FCC48}" srcOrd="2" destOrd="0" parTransId="{3D97E1A3-720E-D745-9F3F-B6FFA6912131}" sibTransId="{1B3C210B-B0AE-E245-B4DE-71D883922C7C}"/>
    <dgm:cxn modelId="{230C1D87-F7FF-C542-8A62-65395A1A40A5}" type="presParOf" srcId="{F81BF427-ADA3-0746-B93C-8A1241DCD016}" destId="{D1A39BA0-AFE6-E04D-BAAD-C9AC726CE8D7}" srcOrd="0" destOrd="0" presId="urn:microsoft.com/office/officeart/2005/8/layout/vList3"/>
    <dgm:cxn modelId="{797A8F67-F45A-AA42-9BBF-4762CDB5A9EC}" type="presParOf" srcId="{D1A39BA0-AFE6-E04D-BAAD-C9AC726CE8D7}" destId="{26D89BCC-2B0C-9F40-80C3-803E45606D6E}" srcOrd="0" destOrd="0" presId="urn:microsoft.com/office/officeart/2005/8/layout/vList3"/>
    <dgm:cxn modelId="{784FA240-3551-C547-943B-5CCABDB98B7F}" type="presParOf" srcId="{D1A39BA0-AFE6-E04D-BAAD-C9AC726CE8D7}" destId="{AB91997D-2CD6-E94B-9DDA-455E2EC71231}" srcOrd="1" destOrd="0" presId="urn:microsoft.com/office/officeart/2005/8/layout/vList3"/>
    <dgm:cxn modelId="{ECE7A4F1-CF9C-214D-B2DB-16C84EB443F7}" type="presParOf" srcId="{F81BF427-ADA3-0746-B93C-8A1241DCD016}" destId="{42ABA939-E051-1744-BACE-6E8A53E5559D}" srcOrd="1" destOrd="0" presId="urn:microsoft.com/office/officeart/2005/8/layout/vList3"/>
    <dgm:cxn modelId="{3ECCEA3E-8DE4-554A-AC2D-5BBFA0C9D2DC}" type="presParOf" srcId="{F81BF427-ADA3-0746-B93C-8A1241DCD016}" destId="{FD812109-3F84-8744-8DA3-1F18F885499E}" srcOrd="2" destOrd="0" presId="urn:microsoft.com/office/officeart/2005/8/layout/vList3"/>
    <dgm:cxn modelId="{A81B86AB-8A68-2F47-B74D-5240BE9CBBBC}" type="presParOf" srcId="{FD812109-3F84-8744-8DA3-1F18F885499E}" destId="{C78F8EC4-E0C9-4A40-A645-B4C2EA220E38}" srcOrd="0" destOrd="0" presId="urn:microsoft.com/office/officeart/2005/8/layout/vList3"/>
    <dgm:cxn modelId="{46B562DD-134E-3843-9C8B-AC3F6362C27B}" type="presParOf" srcId="{FD812109-3F84-8744-8DA3-1F18F885499E}" destId="{3F87E7CE-E86D-DC47-864B-4F976B081E43}" srcOrd="1" destOrd="0" presId="urn:microsoft.com/office/officeart/2005/8/layout/vList3"/>
    <dgm:cxn modelId="{84943594-CB44-814D-AEF0-034BEC0E0133}" type="presParOf" srcId="{F81BF427-ADA3-0746-B93C-8A1241DCD016}" destId="{A12FA554-A24E-AB40-AAD4-6EE7EA831E86}" srcOrd="3" destOrd="0" presId="urn:microsoft.com/office/officeart/2005/8/layout/vList3"/>
    <dgm:cxn modelId="{2C4EC86A-858E-A047-B42D-B6C48F76A3A3}" type="presParOf" srcId="{F81BF427-ADA3-0746-B93C-8A1241DCD016}" destId="{8F11BCAF-E10F-1F40-9998-674F93CA0CDB}" srcOrd="4" destOrd="0" presId="urn:microsoft.com/office/officeart/2005/8/layout/vList3"/>
    <dgm:cxn modelId="{A1CAA0BE-377D-E741-9CBF-9D6E5ECF3732}" type="presParOf" srcId="{8F11BCAF-E10F-1F40-9998-674F93CA0CDB}" destId="{B6F5F920-DAB4-A648-9D7C-C24F277CAAE4}" srcOrd="0" destOrd="0" presId="urn:microsoft.com/office/officeart/2005/8/layout/vList3"/>
    <dgm:cxn modelId="{AD423908-93A6-C846-95D6-ACB97A89E5F6}" type="presParOf" srcId="{8F11BCAF-E10F-1F40-9998-674F93CA0CDB}" destId="{89539D32-2ACD-2D4A-B435-4F4F44D13949}" srcOrd="1" destOrd="0" presId="urn:microsoft.com/office/officeart/2005/8/layout/vList3"/>
    <dgm:cxn modelId="{F96373D6-34D8-D74F-ACB9-7EC188FD7CF2}" type="presParOf" srcId="{F81BF427-ADA3-0746-B93C-8A1241DCD016}" destId="{564AE592-E174-1145-B672-7AA144C8E927}" srcOrd="5" destOrd="0" presId="urn:microsoft.com/office/officeart/2005/8/layout/vList3"/>
    <dgm:cxn modelId="{B515A5FD-138A-EA4F-8020-733C954F6F4B}" type="presParOf" srcId="{F81BF427-ADA3-0746-B93C-8A1241DCD016}" destId="{8F4DA8E6-0898-2C4F-8228-4DC08947CB28}" srcOrd="6" destOrd="0" presId="urn:microsoft.com/office/officeart/2005/8/layout/vList3"/>
    <dgm:cxn modelId="{B8502C26-772A-2042-9C4F-01311E87F107}" type="presParOf" srcId="{8F4DA8E6-0898-2C4F-8228-4DC08947CB28}" destId="{BABE9299-EE27-3746-AB41-4BAAE5A45B59}" srcOrd="0" destOrd="0" presId="urn:microsoft.com/office/officeart/2005/8/layout/vList3"/>
    <dgm:cxn modelId="{ED2341FC-1156-7742-9A35-0FBBA89EC183}" type="presParOf" srcId="{8F4DA8E6-0898-2C4F-8228-4DC08947CB28}" destId="{F0776E66-ABDF-5E4D-BC6E-774BAC494C3C}" srcOrd="1" destOrd="0" presId="urn:microsoft.com/office/officeart/2005/8/layout/vList3"/>
    <dgm:cxn modelId="{B5E0A033-4234-4C49-9147-B1A19563D34C}" type="presParOf" srcId="{F81BF427-ADA3-0746-B93C-8A1241DCD016}" destId="{806484A8-B3CB-CF4A-94F1-7EE1648BAE9B}" srcOrd="7" destOrd="0" presId="urn:microsoft.com/office/officeart/2005/8/layout/vList3"/>
    <dgm:cxn modelId="{38EA6A24-FAF2-C64C-AD1F-6D78D3A85B26}" type="presParOf" srcId="{F81BF427-ADA3-0746-B93C-8A1241DCD016}" destId="{9E9FE838-771B-A84C-8071-10C28EC7C8C8}" srcOrd="8" destOrd="0" presId="urn:microsoft.com/office/officeart/2005/8/layout/vList3"/>
    <dgm:cxn modelId="{81AB507D-AC28-6342-AC4E-99C59BC2D739}" type="presParOf" srcId="{9E9FE838-771B-A84C-8071-10C28EC7C8C8}" destId="{771F4DE9-6F38-2347-8421-4476385DD1E9}" srcOrd="0" destOrd="0" presId="urn:microsoft.com/office/officeart/2005/8/layout/vList3"/>
    <dgm:cxn modelId="{322E3D33-553C-6844-90F0-37A3F26EA897}" type="presParOf" srcId="{9E9FE838-771B-A84C-8071-10C28EC7C8C8}" destId="{3FABB465-1FCF-384B-A275-AFF48F40075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17B0C6-0100-4207-8AF9-57B5E522A511}" type="doc">
      <dgm:prSet loTypeId="urn:microsoft.com/office/officeart/2005/8/layout/hProcess9" loCatId="process" qsTypeId="urn:microsoft.com/office/officeart/2005/8/quickstyle/simple1" qsCatId="simple" csTypeId="urn:microsoft.com/office/officeart/2005/8/colors/accent1_2" csCatId="accent1" phldr="1"/>
      <dgm:spPr/>
    </dgm:pt>
    <dgm:pt modelId="{5946C809-AC3B-44A9-80F8-25311F8FD0FB}">
      <dgm:prSet phldrT="[Text]" custT="1"/>
      <dgm:spPr/>
      <dgm:t>
        <a:bodyPr/>
        <a:lstStyle/>
        <a:p>
          <a:r>
            <a:rPr lang="en-US" sz="2000" b="1" dirty="0"/>
            <a:t>Year 1</a:t>
          </a:r>
        </a:p>
        <a:p>
          <a:r>
            <a:rPr lang="en-US" sz="1600" dirty="0"/>
            <a:t>Development</a:t>
          </a:r>
        </a:p>
        <a:p>
          <a:r>
            <a:rPr lang="en-US" sz="1600" dirty="0"/>
            <a:t>Permissions</a:t>
          </a:r>
        </a:p>
        <a:p>
          <a:r>
            <a:rPr lang="en-US" sz="1600" dirty="0"/>
            <a:t>Begin feasibility</a:t>
          </a:r>
        </a:p>
      </dgm:t>
    </dgm:pt>
    <dgm:pt modelId="{C099BB3B-701F-4B90-8F82-E3FF16A076AD}" type="parTrans" cxnId="{541A340A-D575-4EAE-9443-B5C22F782C5E}">
      <dgm:prSet/>
      <dgm:spPr/>
      <dgm:t>
        <a:bodyPr/>
        <a:lstStyle/>
        <a:p>
          <a:endParaRPr lang="en-US" sz="1600"/>
        </a:p>
      </dgm:t>
    </dgm:pt>
    <dgm:pt modelId="{17D25D06-BDDC-4C9B-A3DC-A8EECD96BACA}" type="sibTrans" cxnId="{541A340A-D575-4EAE-9443-B5C22F782C5E}">
      <dgm:prSet/>
      <dgm:spPr/>
      <dgm:t>
        <a:bodyPr/>
        <a:lstStyle/>
        <a:p>
          <a:endParaRPr lang="en-US" sz="1600"/>
        </a:p>
      </dgm:t>
    </dgm:pt>
    <dgm:pt modelId="{32503EC4-FD16-424B-8263-5DE3091112AE}">
      <dgm:prSet phldrT="[Text]" custT="1"/>
      <dgm:spPr/>
      <dgm:t>
        <a:bodyPr/>
        <a:lstStyle/>
        <a:p>
          <a:r>
            <a:rPr lang="en-US" sz="1600" b="1" dirty="0"/>
            <a:t>Year 4</a:t>
          </a:r>
        </a:p>
        <a:p>
          <a:r>
            <a:rPr lang="en-US" sz="1600" dirty="0"/>
            <a:t>Completing intervention </a:t>
          </a:r>
        </a:p>
        <a:p>
          <a:r>
            <a:rPr lang="en-US" sz="1600" dirty="0"/>
            <a:t>Collect follow up data</a:t>
          </a:r>
        </a:p>
      </dgm:t>
    </dgm:pt>
    <dgm:pt modelId="{780B7BEF-4C70-40E8-8CAD-A63DF9F27387}" type="parTrans" cxnId="{3255F1FD-CB20-4302-BDE5-6C3E8C6F3A58}">
      <dgm:prSet/>
      <dgm:spPr/>
      <dgm:t>
        <a:bodyPr/>
        <a:lstStyle/>
        <a:p>
          <a:endParaRPr lang="en-US" sz="1600"/>
        </a:p>
      </dgm:t>
    </dgm:pt>
    <dgm:pt modelId="{5126D172-2834-4A8A-B7EF-46E87F724AD3}" type="sibTrans" cxnId="{3255F1FD-CB20-4302-BDE5-6C3E8C6F3A58}">
      <dgm:prSet/>
      <dgm:spPr/>
      <dgm:t>
        <a:bodyPr/>
        <a:lstStyle/>
        <a:p>
          <a:endParaRPr lang="en-US" sz="1600"/>
        </a:p>
      </dgm:t>
    </dgm:pt>
    <dgm:pt modelId="{3E42D2A2-2190-4944-AFEA-EE96E55E86F8}">
      <dgm:prSet phldrT="[Text]" custT="1"/>
      <dgm:spPr/>
      <dgm:t>
        <a:bodyPr/>
        <a:lstStyle/>
        <a:p>
          <a:r>
            <a:rPr lang="en-US" sz="1600" b="1" dirty="0"/>
            <a:t>Year 5</a:t>
          </a:r>
        </a:p>
        <a:p>
          <a:r>
            <a:rPr lang="en-US" sz="1600" dirty="0"/>
            <a:t>Complete trial Consolidate data</a:t>
          </a:r>
        </a:p>
        <a:p>
          <a:r>
            <a:rPr lang="en-US" sz="1600" dirty="0"/>
            <a:t>Final analysis &amp; write up</a:t>
          </a:r>
        </a:p>
      </dgm:t>
    </dgm:pt>
    <dgm:pt modelId="{E3D00E43-EBC5-4F88-B413-67EEF021E93C}" type="parTrans" cxnId="{52B4C4E7-38C6-4847-8DE7-B678B57A9EE5}">
      <dgm:prSet/>
      <dgm:spPr/>
      <dgm:t>
        <a:bodyPr/>
        <a:lstStyle/>
        <a:p>
          <a:endParaRPr lang="en-US" sz="1600"/>
        </a:p>
      </dgm:t>
    </dgm:pt>
    <dgm:pt modelId="{D370913C-0C54-4BFC-B2A5-D09C4D964AEA}" type="sibTrans" cxnId="{52B4C4E7-38C6-4847-8DE7-B678B57A9EE5}">
      <dgm:prSet/>
      <dgm:spPr/>
      <dgm:t>
        <a:bodyPr/>
        <a:lstStyle/>
        <a:p>
          <a:endParaRPr lang="en-US" sz="1600"/>
        </a:p>
      </dgm:t>
    </dgm:pt>
    <dgm:pt modelId="{A9932AF9-6DDF-4630-ACFE-E2F1C2207099}">
      <dgm:prSet phldrT="[Text]" custT="1"/>
      <dgm:spPr/>
      <dgm:t>
        <a:bodyPr/>
        <a:lstStyle/>
        <a:p>
          <a:endParaRPr lang="en-US" sz="1600" dirty="0"/>
        </a:p>
        <a:p>
          <a:r>
            <a:rPr lang="en-US" sz="2000" b="1" dirty="0"/>
            <a:t>Year 2</a:t>
          </a:r>
        </a:p>
        <a:p>
          <a:r>
            <a:rPr lang="en-US" sz="1600" dirty="0"/>
            <a:t>Run Feasibility</a:t>
          </a:r>
        </a:p>
        <a:p>
          <a:r>
            <a:rPr lang="en-US" sz="1600" dirty="0"/>
            <a:t>Assess &amp; review for Main trial</a:t>
          </a:r>
        </a:p>
        <a:p>
          <a:endParaRPr lang="en-US" sz="1600" dirty="0"/>
        </a:p>
      </dgm:t>
    </dgm:pt>
    <dgm:pt modelId="{FEACF3AD-1621-4871-954E-43E9D9D3B085}" type="parTrans" cxnId="{0AB5856B-4B73-44EE-9ABD-24902853D8A9}">
      <dgm:prSet/>
      <dgm:spPr/>
      <dgm:t>
        <a:bodyPr/>
        <a:lstStyle/>
        <a:p>
          <a:endParaRPr lang="en-US" sz="1600"/>
        </a:p>
      </dgm:t>
    </dgm:pt>
    <dgm:pt modelId="{E7626C28-E253-48FF-BE8B-9AEB17BBBD23}" type="sibTrans" cxnId="{0AB5856B-4B73-44EE-9ABD-24902853D8A9}">
      <dgm:prSet/>
      <dgm:spPr/>
      <dgm:t>
        <a:bodyPr/>
        <a:lstStyle/>
        <a:p>
          <a:endParaRPr lang="en-US" sz="1600"/>
        </a:p>
      </dgm:t>
    </dgm:pt>
    <dgm:pt modelId="{9E220184-505F-40C3-902B-88FB27E204B4}">
      <dgm:prSet custT="1"/>
      <dgm:spPr/>
      <dgm:t>
        <a:bodyPr/>
        <a:lstStyle/>
        <a:p>
          <a:r>
            <a:rPr lang="en-US" sz="2000" b="1" dirty="0"/>
            <a:t>Year 3</a:t>
          </a:r>
        </a:p>
        <a:p>
          <a:r>
            <a:rPr lang="en-US" sz="1600" dirty="0"/>
            <a:t>Run Definitive trial</a:t>
          </a:r>
        </a:p>
        <a:p>
          <a:r>
            <a:rPr lang="en-US" sz="1600" dirty="0"/>
            <a:t>Ongoing recruiting</a:t>
          </a:r>
        </a:p>
        <a:p>
          <a:endParaRPr lang="en-US" sz="1600" dirty="0"/>
        </a:p>
      </dgm:t>
    </dgm:pt>
    <dgm:pt modelId="{406B60FB-10A9-449B-887B-65A4B2DA3B3C}" type="parTrans" cxnId="{0BD4ED5E-93BD-45AC-94B2-9B9BC389B49F}">
      <dgm:prSet/>
      <dgm:spPr/>
      <dgm:t>
        <a:bodyPr/>
        <a:lstStyle/>
        <a:p>
          <a:endParaRPr lang="en-US" sz="1600"/>
        </a:p>
      </dgm:t>
    </dgm:pt>
    <dgm:pt modelId="{DFE52682-EE45-45AE-864B-A7B30BFC5996}" type="sibTrans" cxnId="{0BD4ED5E-93BD-45AC-94B2-9B9BC389B49F}">
      <dgm:prSet/>
      <dgm:spPr/>
      <dgm:t>
        <a:bodyPr/>
        <a:lstStyle/>
        <a:p>
          <a:endParaRPr lang="en-US" sz="1600"/>
        </a:p>
      </dgm:t>
    </dgm:pt>
    <dgm:pt modelId="{D5222E71-56DD-4E22-BA0A-6AFFCBE1A06B}" type="pres">
      <dgm:prSet presAssocID="{FB17B0C6-0100-4207-8AF9-57B5E522A511}" presName="CompostProcess" presStyleCnt="0">
        <dgm:presLayoutVars>
          <dgm:dir/>
          <dgm:resizeHandles val="exact"/>
        </dgm:presLayoutVars>
      </dgm:prSet>
      <dgm:spPr/>
    </dgm:pt>
    <dgm:pt modelId="{6F959947-07C2-4ABB-8250-C564EDC646F7}" type="pres">
      <dgm:prSet presAssocID="{FB17B0C6-0100-4207-8AF9-57B5E522A511}" presName="arrow" presStyleLbl="bgShp" presStyleIdx="0" presStyleCnt="1" custLinFactNeighborX="-5332" custLinFactNeighborY="-485"/>
      <dgm:spPr/>
    </dgm:pt>
    <dgm:pt modelId="{9E4E1967-D15B-4CB7-8617-CABC4DEAE669}" type="pres">
      <dgm:prSet presAssocID="{FB17B0C6-0100-4207-8AF9-57B5E522A511}" presName="linearProcess" presStyleCnt="0"/>
      <dgm:spPr/>
    </dgm:pt>
    <dgm:pt modelId="{ABD30191-BAFF-4D3E-8871-8480B63E0936}" type="pres">
      <dgm:prSet presAssocID="{5946C809-AC3B-44A9-80F8-25311F8FD0FB}" presName="textNode" presStyleLbl="node1" presStyleIdx="0" presStyleCnt="5">
        <dgm:presLayoutVars>
          <dgm:bulletEnabled val="1"/>
        </dgm:presLayoutVars>
      </dgm:prSet>
      <dgm:spPr/>
    </dgm:pt>
    <dgm:pt modelId="{19278E1E-721A-444E-84F9-064DDA06EEDB}" type="pres">
      <dgm:prSet presAssocID="{17D25D06-BDDC-4C9B-A3DC-A8EECD96BACA}" presName="sibTrans" presStyleCnt="0"/>
      <dgm:spPr/>
    </dgm:pt>
    <dgm:pt modelId="{5F065C88-2995-499B-A4D5-C545F72BE495}" type="pres">
      <dgm:prSet presAssocID="{A9932AF9-6DDF-4630-ACFE-E2F1C2207099}" presName="textNode" presStyleLbl="node1" presStyleIdx="1" presStyleCnt="5">
        <dgm:presLayoutVars>
          <dgm:bulletEnabled val="1"/>
        </dgm:presLayoutVars>
      </dgm:prSet>
      <dgm:spPr/>
    </dgm:pt>
    <dgm:pt modelId="{663F9D0E-4D01-496F-ACF4-6BE9A43C179B}" type="pres">
      <dgm:prSet presAssocID="{E7626C28-E253-48FF-BE8B-9AEB17BBBD23}" presName="sibTrans" presStyleCnt="0"/>
      <dgm:spPr/>
    </dgm:pt>
    <dgm:pt modelId="{166F8CF0-1FC1-492F-A74E-DFE743AA2C43}" type="pres">
      <dgm:prSet presAssocID="{9E220184-505F-40C3-902B-88FB27E204B4}" presName="textNode" presStyleLbl="node1" presStyleIdx="2" presStyleCnt="5">
        <dgm:presLayoutVars>
          <dgm:bulletEnabled val="1"/>
        </dgm:presLayoutVars>
      </dgm:prSet>
      <dgm:spPr/>
    </dgm:pt>
    <dgm:pt modelId="{EDF14F52-5B91-4F30-99BD-FAFCB918D0AF}" type="pres">
      <dgm:prSet presAssocID="{DFE52682-EE45-45AE-864B-A7B30BFC5996}" presName="sibTrans" presStyleCnt="0"/>
      <dgm:spPr/>
    </dgm:pt>
    <dgm:pt modelId="{1ABD7CD4-F6BF-4221-AA14-6B492CD2507C}" type="pres">
      <dgm:prSet presAssocID="{32503EC4-FD16-424B-8263-5DE3091112AE}" presName="textNode" presStyleLbl="node1" presStyleIdx="3" presStyleCnt="5">
        <dgm:presLayoutVars>
          <dgm:bulletEnabled val="1"/>
        </dgm:presLayoutVars>
      </dgm:prSet>
      <dgm:spPr/>
    </dgm:pt>
    <dgm:pt modelId="{D7B55EC0-2B4A-4BE8-BBBC-B962091D4AC4}" type="pres">
      <dgm:prSet presAssocID="{5126D172-2834-4A8A-B7EF-46E87F724AD3}" presName="sibTrans" presStyleCnt="0"/>
      <dgm:spPr/>
    </dgm:pt>
    <dgm:pt modelId="{00966B9D-ED2F-4742-A06B-B0B5CA7AD76B}" type="pres">
      <dgm:prSet presAssocID="{3E42D2A2-2190-4944-AFEA-EE96E55E86F8}" presName="textNode" presStyleLbl="node1" presStyleIdx="4" presStyleCnt="5">
        <dgm:presLayoutVars>
          <dgm:bulletEnabled val="1"/>
        </dgm:presLayoutVars>
      </dgm:prSet>
      <dgm:spPr/>
    </dgm:pt>
  </dgm:ptLst>
  <dgm:cxnLst>
    <dgm:cxn modelId="{541A340A-D575-4EAE-9443-B5C22F782C5E}" srcId="{FB17B0C6-0100-4207-8AF9-57B5E522A511}" destId="{5946C809-AC3B-44A9-80F8-25311F8FD0FB}" srcOrd="0" destOrd="0" parTransId="{C099BB3B-701F-4B90-8F82-E3FF16A076AD}" sibTransId="{17D25D06-BDDC-4C9B-A3DC-A8EECD96BACA}"/>
    <dgm:cxn modelId="{0BD4ED5E-93BD-45AC-94B2-9B9BC389B49F}" srcId="{FB17B0C6-0100-4207-8AF9-57B5E522A511}" destId="{9E220184-505F-40C3-902B-88FB27E204B4}" srcOrd="2" destOrd="0" parTransId="{406B60FB-10A9-449B-887B-65A4B2DA3B3C}" sibTransId="{DFE52682-EE45-45AE-864B-A7B30BFC5996}"/>
    <dgm:cxn modelId="{17592463-E347-4120-9477-F6F2CD5D3074}" type="presOf" srcId="{5946C809-AC3B-44A9-80F8-25311F8FD0FB}" destId="{ABD30191-BAFF-4D3E-8871-8480B63E0936}" srcOrd="0" destOrd="0" presId="urn:microsoft.com/office/officeart/2005/8/layout/hProcess9"/>
    <dgm:cxn modelId="{1B919467-63E7-4290-8BE6-E1FFDA22CD91}" type="presOf" srcId="{32503EC4-FD16-424B-8263-5DE3091112AE}" destId="{1ABD7CD4-F6BF-4221-AA14-6B492CD2507C}" srcOrd="0" destOrd="0" presId="urn:microsoft.com/office/officeart/2005/8/layout/hProcess9"/>
    <dgm:cxn modelId="{0AB5856B-4B73-44EE-9ABD-24902853D8A9}" srcId="{FB17B0C6-0100-4207-8AF9-57B5E522A511}" destId="{A9932AF9-6DDF-4630-ACFE-E2F1C2207099}" srcOrd="1" destOrd="0" parTransId="{FEACF3AD-1621-4871-954E-43E9D9D3B085}" sibTransId="{E7626C28-E253-48FF-BE8B-9AEB17BBBD23}"/>
    <dgm:cxn modelId="{473D6288-EBE4-4CE5-900D-B0356CFAE301}" type="presOf" srcId="{9E220184-505F-40C3-902B-88FB27E204B4}" destId="{166F8CF0-1FC1-492F-A74E-DFE743AA2C43}" srcOrd="0" destOrd="0" presId="urn:microsoft.com/office/officeart/2005/8/layout/hProcess9"/>
    <dgm:cxn modelId="{CD098F99-F093-4398-91F2-763452B68E69}" type="presOf" srcId="{A9932AF9-6DDF-4630-ACFE-E2F1C2207099}" destId="{5F065C88-2995-499B-A4D5-C545F72BE495}" srcOrd="0" destOrd="0" presId="urn:microsoft.com/office/officeart/2005/8/layout/hProcess9"/>
    <dgm:cxn modelId="{E0548CAD-49BD-468E-AA40-9718DAABCE28}" type="presOf" srcId="{3E42D2A2-2190-4944-AFEA-EE96E55E86F8}" destId="{00966B9D-ED2F-4742-A06B-B0B5CA7AD76B}" srcOrd="0" destOrd="0" presId="urn:microsoft.com/office/officeart/2005/8/layout/hProcess9"/>
    <dgm:cxn modelId="{819D11D6-4E1C-4686-8E07-45175C3B6817}" type="presOf" srcId="{FB17B0C6-0100-4207-8AF9-57B5E522A511}" destId="{D5222E71-56DD-4E22-BA0A-6AFFCBE1A06B}" srcOrd="0" destOrd="0" presId="urn:microsoft.com/office/officeart/2005/8/layout/hProcess9"/>
    <dgm:cxn modelId="{52B4C4E7-38C6-4847-8DE7-B678B57A9EE5}" srcId="{FB17B0C6-0100-4207-8AF9-57B5E522A511}" destId="{3E42D2A2-2190-4944-AFEA-EE96E55E86F8}" srcOrd="4" destOrd="0" parTransId="{E3D00E43-EBC5-4F88-B413-67EEF021E93C}" sibTransId="{D370913C-0C54-4BFC-B2A5-D09C4D964AEA}"/>
    <dgm:cxn modelId="{3255F1FD-CB20-4302-BDE5-6C3E8C6F3A58}" srcId="{FB17B0C6-0100-4207-8AF9-57B5E522A511}" destId="{32503EC4-FD16-424B-8263-5DE3091112AE}" srcOrd="3" destOrd="0" parTransId="{780B7BEF-4C70-40E8-8CAD-A63DF9F27387}" sibTransId="{5126D172-2834-4A8A-B7EF-46E87F724AD3}"/>
    <dgm:cxn modelId="{9EDC4B55-8B6E-4D64-8476-EEBE67519E40}" type="presParOf" srcId="{D5222E71-56DD-4E22-BA0A-6AFFCBE1A06B}" destId="{6F959947-07C2-4ABB-8250-C564EDC646F7}" srcOrd="0" destOrd="0" presId="urn:microsoft.com/office/officeart/2005/8/layout/hProcess9"/>
    <dgm:cxn modelId="{264BA687-F629-4E68-863A-4BB51D6D1F5C}" type="presParOf" srcId="{D5222E71-56DD-4E22-BA0A-6AFFCBE1A06B}" destId="{9E4E1967-D15B-4CB7-8617-CABC4DEAE669}" srcOrd="1" destOrd="0" presId="urn:microsoft.com/office/officeart/2005/8/layout/hProcess9"/>
    <dgm:cxn modelId="{2A1A2128-4464-48FE-97F2-1C942587E6E0}" type="presParOf" srcId="{9E4E1967-D15B-4CB7-8617-CABC4DEAE669}" destId="{ABD30191-BAFF-4D3E-8871-8480B63E0936}" srcOrd="0" destOrd="0" presId="urn:microsoft.com/office/officeart/2005/8/layout/hProcess9"/>
    <dgm:cxn modelId="{BE15F83E-FA55-4385-947B-0B23EB541211}" type="presParOf" srcId="{9E4E1967-D15B-4CB7-8617-CABC4DEAE669}" destId="{19278E1E-721A-444E-84F9-064DDA06EEDB}" srcOrd="1" destOrd="0" presId="urn:microsoft.com/office/officeart/2005/8/layout/hProcess9"/>
    <dgm:cxn modelId="{197E642D-918A-4B85-AB00-27CD6143A856}" type="presParOf" srcId="{9E4E1967-D15B-4CB7-8617-CABC4DEAE669}" destId="{5F065C88-2995-499B-A4D5-C545F72BE495}" srcOrd="2" destOrd="0" presId="urn:microsoft.com/office/officeart/2005/8/layout/hProcess9"/>
    <dgm:cxn modelId="{61491847-C4F2-456D-93F9-78821C681F40}" type="presParOf" srcId="{9E4E1967-D15B-4CB7-8617-CABC4DEAE669}" destId="{663F9D0E-4D01-496F-ACF4-6BE9A43C179B}" srcOrd="3" destOrd="0" presId="urn:microsoft.com/office/officeart/2005/8/layout/hProcess9"/>
    <dgm:cxn modelId="{2E977C72-06BC-441E-BABD-4F5022100607}" type="presParOf" srcId="{9E4E1967-D15B-4CB7-8617-CABC4DEAE669}" destId="{166F8CF0-1FC1-492F-A74E-DFE743AA2C43}" srcOrd="4" destOrd="0" presId="urn:microsoft.com/office/officeart/2005/8/layout/hProcess9"/>
    <dgm:cxn modelId="{FC0F4F1F-D2E1-4389-A691-0566A26F6537}" type="presParOf" srcId="{9E4E1967-D15B-4CB7-8617-CABC4DEAE669}" destId="{EDF14F52-5B91-4F30-99BD-FAFCB918D0AF}" srcOrd="5" destOrd="0" presId="urn:microsoft.com/office/officeart/2005/8/layout/hProcess9"/>
    <dgm:cxn modelId="{1FF2D303-AF7D-4B60-8668-FE2658B87E21}" type="presParOf" srcId="{9E4E1967-D15B-4CB7-8617-CABC4DEAE669}" destId="{1ABD7CD4-F6BF-4221-AA14-6B492CD2507C}" srcOrd="6" destOrd="0" presId="urn:microsoft.com/office/officeart/2005/8/layout/hProcess9"/>
    <dgm:cxn modelId="{ED82EC6C-DD62-45B7-90A7-E2D5381BEC9A}" type="presParOf" srcId="{9E4E1967-D15B-4CB7-8617-CABC4DEAE669}" destId="{D7B55EC0-2B4A-4BE8-BBBC-B962091D4AC4}" srcOrd="7" destOrd="0" presId="urn:microsoft.com/office/officeart/2005/8/layout/hProcess9"/>
    <dgm:cxn modelId="{AE4D9991-6194-49AB-B4EF-12D2935883C9}" type="presParOf" srcId="{9E4E1967-D15B-4CB7-8617-CABC4DEAE669}" destId="{00966B9D-ED2F-4742-A06B-B0B5CA7AD76B}"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1997D-2CD6-E94B-9DDA-455E2EC71231}">
      <dsp:nvSpPr>
        <dsp:cNvPr id="0" name=""/>
        <dsp:cNvSpPr/>
      </dsp:nvSpPr>
      <dsp:spPr>
        <a:xfrm rot="10800000">
          <a:off x="197130" y="128705"/>
          <a:ext cx="4984469" cy="601779"/>
        </a:xfrm>
        <a:prstGeom prst="homePlate">
          <a:avLst/>
        </a:prstGeom>
        <a:no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65368"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rPr>
            <a:t>     5 Million UK people affected                 	by severe obesity</a:t>
          </a:r>
          <a:endParaRPr lang="en-US" sz="2400" kern="1200" dirty="0">
            <a:solidFill>
              <a:schemeClr val="tx1"/>
            </a:solidFill>
          </a:endParaRPr>
        </a:p>
      </dsp:txBody>
      <dsp:txXfrm rot="10800000">
        <a:off x="347575" y="128705"/>
        <a:ext cx="4834024" cy="601779"/>
      </dsp:txXfrm>
    </dsp:sp>
    <dsp:sp modelId="{26D89BCC-2B0C-9F40-80C3-803E45606D6E}">
      <dsp:nvSpPr>
        <dsp:cNvPr id="0" name=""/>
        <dsp:cNvSpPr/>
      </dsp:nvSpPr>
      <dsp:spPr>
        <a:xfrm>
          <a:off x="0" y="52541"/>
          <a:ext cx="906483" cy="8580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a:noFill/>
        </a:ln>
        <a:effectLst/>
      </dsp:spPr>
      <dsp:style>
        <a:lnRef idx="0">
          <a:scrgbClr r="0" g="0" b="0"/>
        </a:lnRef>
        <a:fillRef idx="1">
          <a:scrgbClr r="0" g="0" b="0"/>
        </a:fillRef>
        <a:effectRef idx="2">
          <a:scrgbClr r="0" g="0" b="0"/>
        </a:effectRef>
        <a:fontRef idx="minor"/>
      </dsp:style>
    </dsp:sp>
    <dsp:sp modelId="{3F87E7CE-E86D-DC47-864B-4F976B081E43}">
      <dsp:nvSpPr>
        <dsp:cNvPr id="0" name=""/>
        <dsp:cNvSpPr/>
      </dsp:nvSpPr>
      <dsp:spPr>
        <a:xfrm rot="10800000">
          <a:off x="537470" y="1203120"/>
          <a:ext cx="4074133" cy="601779"/>
        </a:xfrm>
        <a:prstGeom prst="homePlate">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5368"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Over </a:t>
          </a:r>
          <a:r>
            <a:rPr lang="en-GB" sz="2400" b="1" kern="1200" dirty="0">
              <a:solidFill>
                <a:schemeClr val="tx1"/>
              </a:solidFill>
            </a:rPr>
            <a:t>1000 </a:t>
          </a:r>
          <a:r>
            <a:rPr lang="en-GB" sz="2400" kern="1200" dirty="0">
              <a:solidFill>
                <a:schemeClr val="tx1"/>
              </a:solidFill>
            </a:rPr>
            <a:t>new referrals per year in Plymouth alone!</a:t>
          </a:r>
          <a:endParaRPr lang="en-US" sz="2400" kern="1200" dirty="0">
            <a:solidFill>
              <a:schemeClr val="tx1"/>
            </a:solidFill>
          </a:endParaRPr>
        </a:p>
      </dsp:txBody>
      <dsp:txXfrm rot="10800000">
        <a:off x="687915" y="1203120"/>
        <a:ext cx="3923688" cy="601779"/>
      </dsp:txXfrm>
    </dsp:sp>
    <dsp:sp modelId="{C78F8EC4-E0C9-4A40-A645-B4C2EA220E38}">
      <dsp:nvSpPr>
        <dsp:cNvPr id="0" name=""/>
        <dsp:cNvSpPr/>
      </dsp:nvSpPr>
      <dsp:spPr>
        <a:xfrm>
          <a:off x="0" y="2846582"/>
          <a:ext cx="855242" cy="91075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a:noFill/>
        </a:ln>
        <a:effectLst/>
      </dsp:spPr>
      <dsp:style>
        <a:lnRef idx="0">
          <a:scrgbClr r="0" g="0" b="0"/>
        </a:lnRef>
        <a:fillRef idx="1">
          <a:scrgbClr r="0" g="0" b="0"/>
        </a:fillRef>
        <a:effectRef idx="2">
          <a:scrgbClr r="0" g="0" b="0"/>
        </a:effectRef>
        <a:fontRef idx="minor"/>
      </dsp:style>
    </dsp:sp>
    <dsp:sp modelId="{89539D32-2ACD-2D4A-B435-4F4F44D13949}">
      <dsp:nvSpPr>
        <dsp:cNvPr id="0" name=""/>
        <dsp:cNvSpPr/>
      </dsp:nvSpPr>
      <dsp:spPr>
        <a:xfrm rot="10800000">
          <a:off x="574145" y="2219243"/>
          <a:ext cx="3445764" cy="601779"/>
        </a:xfrm>
        <a:prstGeom prst="homePlate">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5368"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rPr>
            <a:t>Long </a:t>
          </a:r>
          <a:r>
            <a:rPr lang="en-GB" sz="2400" b="0" kern="1200" dirty="0">
              <a:solidFill>
                <a:schemeClr val="tx1"/>
              </a:solidFill>
            </a:rPr>
            <a:t>waiting lists, even before Covid</a:t>
          </a:r>
          <a:endParaRPr lang="en-US" sz="2400" b="0" kern="1200" dirty="0">
            <a:solidFill>
              <a:schemeClr val="tx1"/>
            </a:solidFill>
          </a:endParaRPr>
        </a:p>
      </dsp:txBody>
      <dsp:txXfrm rot="10800000">
        <a:off x="724590" y="2219243"/>
        <a:ext cx="3295319" cy="601779"/>
      </dsp:txXfrm>
    </dsp:sp>
    <dsp:sp modelId="{B6F5F920-DAB4-A648-9D7C-C24F277CAAE4}">
      <dsp:nvSpPr>
        <dsp:cNvPr id="0" name=""/>
        <dsp:cNvSpPr/>
      </dsp:nvSpPr>
      <dsp:spPr>
        <a:xfrm>
          <a:off x="0" y="2045739"/>
          <a:ext cx="826760" cy="76222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a:noFill/>
        </a:ln>
        <a:effectLst/>
      </dsp:spPr>
      <dsp:style>
        <a:lnRef idx="0">
          <a:scrgbClr r="0" g="0" b="0"/>
        </a:lnRef>
        <a:fillRef idx="1">
          <a:scrgbClr r="0" g="0" b="0"/>
        </a:fillRef>
        <a:effectRef idx="2">
          <a:scrgbClr r="0" g="0" b="0"/>
        </a:effectRef>
        <a:fontRef idx="minor"/>
      </dsp:style>
    </dsp:sp>
    <dsp:sp modelId="{F0776E66-ABDF-5E4D-BC6E-774BAC494C3C}">
      <dsp:nvSpPr>
        <dsp:cNvPr id="0" name=""/>
        <dsp:cNvSpPr/>
      </dsp:nvSpPr>
      <dsp:spPr>
        <a:xfrm rot="10800000">
          <a:off x="556319" y="3057999"/>
          <a:ext cx="3445764" cy="601779"/>
        </a:xfrm>
        <a:prstGeom prst="homePlate">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5368"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Pressures on staffing</a:t>
          </a:r>
          <a:endParaRPr lang="en-US" sz="2400" kern="1200" dirty="0">
            <a:solidFill>
              <a:schemeClr val="tx1"/>
            </a:solidFill>
          </a:endParaRPr>
        </a:p>
      </dsp:txBody>
      <dsp:txXfrm rot="10800000">
        <a:off x="706764" y="3057999"/>
        <a:ext cx="3295319" cy="601779"/>
      </dsp:txXfrm>
    </dsp:sp>
    <dsp:sp modelId="{BABE9299-EE27-3746-AB41-4BAAE5A45B59}">
      <dsp:nvSpPr>
        <dsp:cNvPr id="0" name=""/>
        <dsp:cNvSpPr/>
      </dsp:nvSpPr>
      <dsp:spPr>
        <a:xfrm>
          <a:off x="0" y="1125725"/>
          <a:ext cx="789227" cy="72227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 modelId="{3FABB465-1FCF-384B-A275-AFF48F400755}">
      <dsp:nvSpPr>
        <dsp:cNvPr id="0" name=""/>
        <dsp:cNvSpPr/>
      </dsp:nvSpPr>
      <dsp:spPr>
        <a:xfrm rot="10800000">
          <a:off x="661218" y="3917049"/>
          <a:ext cx="4095876" cy="601779"/>
        </a:xfrm>
        <a:prstGeom prst="homePlate">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5368"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Annual cost of obesity estimated </a:t>
          </a:r>
          <a:r>
            <a:rPr lang="en-US" sz="2400" b="1" kern="1200" dirty="0">
              <a:solidFill>
                <a:schemeClr val="tx1"/>
              </a:solidFill>
            </a:rPr>
            <a:t>£2.47-5.1 billion</a:t>
          </a:r>
        </a:p>
      </dsp:txBody>
      <dsp:txXfrm rot="10800000">
        <a:off x="811663" y="3917049"/>
        <a:ext cx="3945431" cy="601779"/>
      </dsp:txXfrm>
    </dsp:sp>
    <dsp:sp modelId="{771F4DE9-6F38-2347-8421-4476385DD1E9}">
      <dsp:nvSpPr>
        <dsp:cNvPr id="0" name=""/>
        <dsp:cNvSpPr/>
      </dsp:nvSpPr>
      <dsp:spPr>
        <a:xfrm>
          <a:off x="0" y="3867357"/>
          <a:ext cx="994253" cy="84301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59947-07C2-4ABB-8250-C564EDC646F7}">
      <dsp:nvSpPr>
        <dsp:cNvPr id="0" name=""/>
        <dsp:cNvSpPr/>
      </dsp:nvSpPr>
      <dsp:spPr>
        <a:xfrm>
          <a:off x="344453" y="0"/>
          <a:ext cx="9865409" cy="32744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30191-BAFF-4D3E-8871-8480B63E0936}">
      <dsp:nvSpPr>
        <dsp:cNvPr id="0" name=""/>
        <dsp:cNvSpPr/>
      </dsp:nvSpPr>
      <dsp:spPr>
        <a:xfrm>
          <a:off x="3400"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Year 1</a:t>
          </a:r>
        </a:p>
        <a:p>
          <a:pPr marL="0" lvl="0" indent="0" algn="ctr" defTabSz="889000">
            <a:lnSpc>
              <a:spcPct val="90000"/>
            </a:lnSpc>
            <a:spcBef>
              <a:spcPct val="0"/>
            </a:spcBef>
            <a:spcAft>
              <a:spcPct val="35000"/>
            </a:spcAft>
            <a:buNone/>
          </a:pPr>
          <a:r>
            <a:rPr lang="en-US" sz="1600" kern="1200" dirty="0"/>
            <a:t>Development</a:t>
          </a:r>
        </a:p>
        <a:p>
          <a:pPr marL="0" lvl="0" indent="0" algn="ctr" defTabSz="889000">
            <a:lnSpc>
              <a:spcPct val="90000"/>
            </a:lnSpc>
            <a:spcBef>
              <a:spcPct val="0"/>
            </a:spcBef>
            <a:spcAft>
              <a:spcPct val="35000"/>
            </a:spcAft>
            <a:buNone/>
          </a:pPr>
          <a:r>
            <a:rPr lang="en-US" sz="1600" kern="1200" dirty="0"/>
            <a:t>Permissions</a:t>
          </a:r>
        </a:p>
        <a:p>
          <a:pPr marL="0" lvl="0" indent="0" algn="ctr" defTabSz="889000">
            <a:lnSpc>
              <a:spcPct val="90000"/>
            </a:lnSpc>
            <a:spcBef>
              <a:spcPct val="0"/>
            </a:spcBef>
            <a:spcAft>
              <a:spcPct val="35000"/>
            </a:spcAft>
            <a:buNone/>
          </a:pPr>
          <a:r>
            <a:rPr lang="en-US" sz="1600" kern="1200" dirty="0"/>
            <a:t>Begin feasibility</a:t>
          </a:r>
        </a:p>
      </dsp:txBody>
      <dsp:txXfrm>
        <a:off x="67337" y="1046259"/>
        <a:ext cx="1919107" cy="1181889"/>
      </dsp:txXfrm>
    </dsp:sp>
    <dsp:sp modelId="{5F065C88-2995-499B-A4D5-C545F72BE495}">
      <dsp:nvSpPr>
        <dsp:cNvPr id="0" name=""/>
        <dsp:cNvSpPr/>
      </dsp:nvSpPr>
      <dsp:spPr>
        <a:xfrm>
          <a:off x="2391545"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2000" b="1" kern="1200" dirty="0"/>
            <a:t>Year 2</a:t>
          </a:r>
        </a:p>
        <a:p>
          <a:pPr marL="0" lvl="0" indent="0" algn="ctr" defTabSz="711200">
            <a:lnSpc>
              <a:spcPct val="90000"/>
            </a:lnSpc>
            <a:spcBef>
              <a:spcPct val="0"/>
            </a:spcBef>
            <a:spcAft>
              <a:spcPct val="35000"/>
            </a:spcAft>
            <a:buNone/>
          </a:pPr>
          <a:r>
            <a:rPr lang="en-US" sz="1600" kern="1200" dirty="0"/>
            <a:t>Run Feasibility</a:t>
          </a:r>
        </a:p>
        <a:p>
          <a:pPr marL="0" lvl="0" indent="0" algn="ctr" defTabSz="711200">
            <a:lnSpc>
              <a:spcPct val="90000"/>
            </a:lnSpc>
            <a:spcBef>
              <a:spcPct val="0"/>
            </a:spcBef>
            <a:spcAft>
              <a:spcPct val="35000"/>
            </a:spcAft>
            <a:buNone/>
          </a:pPr>
          <a:r>
            <a:rPr lang="en-US" sz="1600" kern="1200" dirty="0"/>
            <a:t>Assess &amp; review for Main trial</a:t>
          </a:r>
        </a:p>
        <a:p>
          <a:pPr marL="0" lvl="0" indent="0" algn="ctr" defTabSz="711200">
            <a:lnSpc>
              <a:spcPct val="90000"/>
            </a:lnSpc>
            <a:spcBef>
              <a:spcPct val="0"/>
            </a:spcBef>
            <a:spcAft>
              <a:spcPct val="35000"/>
            </a:spcAft>
            <a:buNone/>
          </a:pPr>
          <a:endParaRPr lang="en-US" sz="1600" kern="1200" dirty="0"/>
        </a:p>
      </dsp:txBody>
      <dsp:txXfrm>
        <a:off x="2455482" y="1046259"/>
        <a:ext cx="1919107" cy="1181889"/>
      </dsp:txXfrm>
    </dsp:sp>
    <dsp:sp modelId="{166F8CF0-1FC1-492F-A74E-DFE743AA2C43}">
      <dsp:nvSpPr>
        <dsp:cNvPr id="0" name=""/>
        <dsp:cNvSpPr/>
      </dsp:nvSpPr>
      <dsp:spPr>
        <a:xfrm>
          <a:off x="4779691"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Year 3</a:t>
          </a:r>
        </a:p>
        <a:p>
          <a:pPr marL="0" lvl="0" indent="0" algn="ctr" defTabSz="889000">
            <a:lnSpc>
              <a:spcPct val="90000"/>
            </a:lnSpc>
            <a:spcBef>
              <a:spcPct val="0"/>
            </a:spcBef>
            <a:spcAft>
              <a:spcPct val="35000"/>
            </a:spcAft>
            <a:buNone/>
          </a:pPr>
          <a:r>
            <a:rPr lang="en-US" sz="1600" kern="1200" dirty="0"/>
            <a:t>Run Definitive trial</a:t>
          </a:r>
        </a:p>
        <a:p>
          <a:pPr marL="0" lvl="0" indent="0" algn="ctr" defTabSz="889000">
            <a:lnSpc>
              <a:spcPct val="90000"/>
            </a:lnSpc>
            <a:spcBef>
              <a:spcPct val="0"/>
            </a:spcBef>
            <a:spcAft>
              <a:spcPct val="35000"/>
            </a:spcAft>
            <a:buNone/>
          </a:pPr>
          <a:r>
            <a:rPr lang="en-US" sz="1600" kern="1200" dirty="0"/>
            <a:t>Ongoing recruiting</a:t>
          </a:r>
        </a:p>
        <a:p>
          <a:pPr marL="0" lvl="0" indent="0" algn="ctr" defTabSz="889000">
            <a:lnSpc>
              <a:spcPct val="90000"/>
            </a:lnSpc>
            <a:spcBef>
              <a:spcPct val="0"/>
            </a:spcBef>
            <a:spcAft>
              <a:spcPct val="35000"/>
            </a:spcAft>
            <a:buNone/>
          </a:pPr>
          <a:endParaRPr lang="en-US" sz="1600" kern="1200" dirty="0"/>
        </a:p>
      </dsp:txBody>
      <dsp:txXfrm>
        <a:off x="4843628" y="1046259"/>
        <a:ext cx="1919107" cy="1181889"/>
      </dsp:txXfrm>
    </dsp:sp>
    <dsp:sp modelId="{1ABD7CD4-F6BF-4221-AA14-6B492CD2507C}">
      <dsp:nvSpPr>
        <dsp:cNvPr id="0" name=""/>
        <dsp:cNvSpPr/>
      </dsp:nvSpPr>
      <dsp:spPr>
        <a:xfrm>
          <a:off x="7167836"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Year 4</a:t>
          </a:r>
        </a:p>
        <a:p>
          <a:pPr marL="0" lvl="0" indent="0" algn="ctr" defTabSz="711200">
            <a:lnSpc>
              <a:spcPct val="90000"/>
            </a:lnSpc>
            <a:spcBef>
              <a:spcPct val="0"/>
            </a:spcBef>
            <a:spcAft>
              <a:spcPct val="35000"/>
            </a:spcAft>
            <a:buNone/>
          </a:pPr>
          <a:r>
            <a:rPr lang="en-US" sz="1600" kern="1200" dirty="0"/>
            <a:t>Completing intervention </a:t>
          </a:r>
        </a:p>
        <a:p>
          <a:pPr marL="0" lvl="0" indent="0" algn="ctr" defTabSz="711200">
            <a:lnSpc>
              <a:spcPct val="90000"/>
            </a:lnSpc>
            <a:spcBef>
              <a:spcPct val="0"/>
            </a:spcBef>
            <a:spcAft>
              <a:spcPct val="35000"/>
            </a:spcAft>
            <a:buNone/>
          </a:pPr>
          <a:r>
            <a:rPr lang="en-US" sz="1600" kern="1200" dirty="0"/>
            <a:t>Collect follow up data</a:t>
          </a:r>
        </a:p>
      </dsp:txBody>
      <dsp:txXfrm>
        <a:off x="7231773" y="1046259"/>
        <a:ext cx="1919107" cy="1181889"/>
      </dsp:txXfrm>
    </dsp:sp>
    <dsp:sp modelId="{00966B9D-ED2F-4742-A06B-B0B5CA7AD76B}">
      <dsp:nvSpPr>
        <dsp:cNvPr id="0" name=""/>
        <dsp:cNvSpPr/>
      </dsp:nvSpPr>
      <dsp:spPr>
        <a:xfrm>
          <a:off x="9555981"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Year 5</a:t>
          </a:r>
        </a:p>
        <a:p>
          <a:pPr marL="0" lvl="0" indent="0" algn="ctr" defTabSz="711200">
            <a:lnSpc>
              <a:spcPct val="90000"/>
            </a:lnSpc>
            <a:spcBef>
              <a:spcPct val="0"/>
            </a:spcBef>
            <a:spcAft>
              <a:spcPct val="35000"/>
            </a:spcAft>
            <a:buNone/>
          </a:pPr>
          <a:r>
            <a:rPr lang="en-US" sz="1600" kern="1200" dirty="0"/>
            <a:t>Complete trial Consolidate data</a:t>
          </a:r>
        </a:p>
        <a:p>
          <a:pPr marL="0" lvl="0" indent="0" algn="ctr" defTabSz="711200">
            <a:lnSpc>
              <a:spcPct val="90000"/>
            </a:lnSpc>
            <a:spcBef>
              <a:spcPct val="0"/>
            </a:spcBef>
            <a:spcAft>
              <a:spcPct val="35000"/>
            </a:spcAft>
            <a:buNone/>
          </a:pPr>
          <a:r>
            <a:rPr lang="en-US" sz="1600" kern="1200" dirty="0"/>
            <a:t>Final analysis &amp; write up</a:t>
          </a:r>
        </a:p>
      </dsp:txBody>
      <dsp:txXfrm>
        <a:off x="9619918" y="1046259"/>
        <a:ext cx="1919107" cy="118188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0C528-5D33-4B4D-9C5E-34A6949CFC61}" type="datetimeFigureOut">
              <a:rPr lang="en-GB" smtClean="0"/>
              <a:t>27/11/2023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1B670-0F17-4643-9C9F-A2AAD088E737}" type="slidenum">
              <a:rPr lang="en-GB" smtClean="0"/>
              <a:t>‹#›</a:t>
            </a:fld>
            <a:endParaRPr lang="en-GB"/>
          </a:p>
        </p:txBody>
      </p:sp>
    </p:spTree>
    <p:extLst>
      <p:ext uri="{BB962C8B-B14F-4D97-AF65-F5344CB8AC3E}">
        <p14:creationId xmlns:p14="http://schemas.microsoft.com/office/powerpoint/2010/main" val="365392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B1B670-0F17-4643-9C9F-A2AAD088E737}" type="slidenum">
              <a:rPr lang="en-GB" smtClean="0"/>
              <a:t>1</a:t>
            </a:fld>
            <a:endParaRPr lang="en-GB"/>
          </a:p>
        </p:txBody>
      </p:sp>
    </p:spTree>
    <p:extLst>
      <p:ext uri="{BB962C8B-B14F-4D97-AF65-F5344CB8AC3E}">
        <p14:creationId xmlns:p14="http://schemas.microsoft.com/office/powerpoint/2010/main" val="322537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B1B670-0F17-4643-9C9F-A2AAD088E737}" type="slidenum">
              <a:rPr lang="en-GB" smtClean="0"/>
              <a:t>2</a:t>
            </a:fld>
            <a:endParaRPr lang="en-GB"/>
          </a:p>
        </p:txBody>
      </p:sp>
    </p:spTree>
    <p:extLst>
      <p:ext uri="{BB962C8B-B14F-4D97-AF65-F5344CB8AC3E}">
        <p14:creationId xmlns:p14="http://schemas.microsoft.com/office/powerpoint/2010/main" val="220708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study will be framed by the social identity approach to health</a:t>
            </a:r>
            <a:r>
              <a:rPr lang="en-GB" sz="1200" kern="1200" baseline="30000" dirty="0">
                <a:solidFill>
                  <a:schemeClr val="tx1"/>
                </a:solidFill>
                <a:effectLst/>
                <a:latin typeface="+mn-lt"/>
                <a:ea typeface="+mn-ea"/>
                <a:cs typeface="+mn-cs"/>
              </a:rPr>
              <a:t>23 24</a:t>
            </a:r>
            <a:r>
              <a:rPr lang="en-GB" sz="1200" kern="1200" dirty="0">
                <a:solidFill>
                  <a:schemeClr val="tx1"/>
                </a:solidFill>
                <a:effectLst/>
                <a:latin typeface="+mn-lt"/>
                <a:ea typeface="+mn-ea"/>
                <a:cs typeface="+mn-cs"/>
              </a:rPr>
              <a:t>, specifically the Social Identity Model of behaviour change (SIM:BC)</a:t>
            </a:r>
            <a:r>
              <a:rPr lang="en-GB" sz="1200" kern="1200" baseline="30000" dirty="0">
                <a:solidFill>
                  <a:schemeClr val="tx1"/>
                </a:solidFill>
                <a:effectLst/>
                <a:latin typeface="+mn-lt"/>
                <a:ea typeface="+mn-ea"/>
                <a:cs typeface="+mn-cs"/>
              </a:rPr>
              <a:t>25</a:t>
            </a:r>
            <a:r>
              <a:rPr lang="en-GB" sz="1200" kern="1200" dirty="0">
                <a:solidFill>
                  <a:schemeClr val="tx1"/>
                </a:solidFill>
                <a:effectLst/>
                <a:latin typeface="+mn-lt"/>
                <a:ea typeface="+mn-ea"/>
                <a:cs typeface="+mn-cs"/>
              </a:rPr>
              <a:t>. The SIM:BC describes the intended patient processes/experiences and outcomes (top part of Figure 1), AND emphasises the critical role of the </a:t>
            </a:r>
            <a:r>
              <a:rPr lang="en-GB" sz="1200" i="1" kern="1200" dirty="0">
                <a:solidFill>
                  <a:schemeClr val="tx1"/>
                </a:solidFill>
                <a:effectLst/>
                <a:latin typeface="+mn-lt"/>
                <a:ea typeface="+mn-ea"/>
                <a:cs typeface="+mn-cs"/>
              </a:rPr>
              <a:t>group facilitators</a:t>
            </a:r>
            <a:r>
              <a:rPr lang="en-GB" sz="1200" kern="1200" dirty="0">
                <a:solidFill>
                  <a:schemeClr val="tx1"/>
                </a:solidFill>
                <a:effectLst/>
                <a:latin typeface="+mn-lt"/>
                <a:ea typeface="+mn-ea"/>
                <a:cs typeface="+mn-cs"/>
              </a:rPr>
              <a:t> in co-producing this (bottom part of the figure). By understanding the development of a positive group dynamic in which patients form a shared social identity, we aim to provide a foundation for introducing established behaviour change techniques targeting specific physical activity and dietary behaviours. </a:t>
            </a:r>
            <a:endParaRPr lang="en-GB" dirty="0"/>
          </a:p>
        </p:txBody>
      </p:sp>
      <p:sp>
        <p:nvSpPr>
          <p:cNvPr id="4" name="Slide Number Placeholder 3"/>
          <p:cNvSpPr>
            <a:spLocks noGrp="1"/>
          </p:cNvSpPr>
          <p:nvPr>
            <p:ph type="sldNum" sz="quarter" idx="10"/>
          </p:nvPr>
        </p:nvSpPr>
        <p:spPr/>
        <p:txBody>
          <a:bodyPr/>
          <a:lstStyle/>
          <a:p>
            <a:fld id="{43B1B670-0F17-4643-9C9F-A2AAD088E737}" type="slidenum">
              <a:rPr lang="en-GB" smtClean="0"/>
              <a:t>3</a:t>
            </a:fld>
            <a:endParaRPr lang="en-GB"/>
          </a:p>
        </p:txBody>
      </p:sp>
    </p:spTree>
    <p:extLst>
      <p:ext uri="{BB962C8B-B14F-4D97-AF65-F5344CB8AC3E}">
        <p14:creationId xmlns:p14="http://schemas.microsoft.com/office/powerpoint/2010/main" val="270375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feasibility RCT, the realist evaluation focused on intervention mechanisms (i.e., participants’ experiences of the intervention) and contexts (i.e., culture/system/organisation), contributing to the  optimisation of the PROGROUP intervention, and design and delivery of the planned definitive (RCT) which is underway.</a:t>
            </a:r>
          </a:p>
          <a:p>
            <a:endParaRPr lang="en-GB" dirty="0"/>
          </a:p>
          <a:p>
            <a:pPr algn="l"/>
            <a:endParaRPr lang="en-GB" sz="1200" b="0" dirty="0">
              <a:solidFill>
                <a:schemeClr val="accent4">
                  <a:lumMod val="40000"/>
                  <a:lumOff val="60000"/>
                </a:schemeClr>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B488E-16C2-4C84-A027-66A68120A9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0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Mechanisms of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PROGROUP (PG) trains facilitators to harness the power of groups through a range of activities to connect group members and build a sense of shared identity.   </a:t>
            </a:r>
          </a:p>
          <a:p>
            <a:pPr algn="l"/>
            <a:endParaRPr lang="en-GB" sz="1200" b="0" dirty="0"/>
          </a:p>
          <a:p>
            <a:endParaRPr lang="en-GB" dirty="0"/>
          </a:p>
        </p:txBody>
      </p:sp>
      <p:sp>
        <p:nvSpPr>
          <p:cNvPr id="4" name="Slide Number Placeholder 3"/>
          <p:cNvSpPr>
            <a:spLocks noGrp="1"/>
          </p:cNvSpPr>
          <p:nvPr>
            <p:ph type="sldNum" sz="quarter" idx="5"/>
          </p:nvPr>
        </p:nvSpPr>
        <p:spPr/>
        <p:txBody>
          <a:bodyPr/>
          <a:lstStyle/>
          <a:p>
            <a:fld id="{43B1B670-0F17-4643-9C9F-A2AAD088E737}" type="slidenum">
              <a:rPr lang="en-GB" smtClean="0"/>
              <a:t>5</a:t>
            </a:fld>
            <a:endParaRPr lang="en-GB"/>
          </a:p>
        </p:txBody>
      </p:sp>
    </p:spTree>
    <p:extLst>
      <p:ext uri="{BB962C8B-B14F-4D97-AF65-F5344CB8AC3E}">
        <p14:creationId xmlns:p14="http://schemas.microsoft.com/office/powerpoint/2010/main" val="271787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feasibility and acceptability findings.</a:t>
            </a:r>
          </a:p>
          <a:p>
            <a:pPr marL="0" lvl="0" indent="0">
              <a:lnSpc>
                <a:spcPct val="200000"/>
              </a:lnSpc>
              <a:spcAft>
                <a:spcPts val="0"/>
              </a:spcAft>
              <a:buFont typeface="Calibri" panose="020F0502020204030204" pitchFamily="34" charset="0"/>
              <a:buNone/>
            </a:pPr>
            <a:endParaRPr lang="en-GB" sz="1200" kern="1200" dirty="0">
              <a:solidFill>
                <a:schemeClr val="tx1"/>
              </a:solidFill>
              <a:effectLst/>
              <a:latin typeface="+mn-lt"/>
              <a:ea typeface="+mn-ea"/>
              <a:cs typeface="+mn-cs"/>
            </a:endParaRPr>
          </a:p>
          <a:p>
            <a:pPr marL="0" lvl="0" indent="0">
              <a:lnSpc>
                <a:spcPct val="200000"/>
              </a:lnSpc>
              <a:spcAft>
                <a:spcPts val="0"/>
              </a:spcAft>
              <a:buFont typeface="Calibri" panose="020F0502020204030204" pitchFamily="34" charset="0"/>
              <a:buNone/>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 were able to run four cohorts across three different sites, with three completing  the PROGROUP intervention in full.</a:t>
            </a:r>
          </a:p>
          <a:p>
            <a:pPr marL="0" lvl="0" indent="0">
              <a:lnSpc>
                <a:spcPct val="200000"/>
              </a:lnSpc>
              <a:spcAft>
                <a:spcPts val="0"/>
              </a:spcAft>
              <a:buFont typeface="Calibri" panose="020F0502020204030204" pitchFamily="34" charset="0"/>
              <a:buNone/>
            </a:pPr>
            <a:endPar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200000"/>
              </a:lnSpc>
              <a:spcAft>
                <a:spcPts val="0"/>
              </a:spcAft>
              <a:buFont typeface="Calibri" panose="020F0502020204030204" pitchFamily="34" charset="0"/>
              <a:buNone/>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Weight data was collected for 62% of participants, however not all weights were within the expected timeframe due to covid-19 interruptions in normal services.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3B1B670-0F17-4643-9C9F-A2AAD088E737}" type="slidenum">
              <a:rPr lang="en-GB" smtClean="0"/>
              <a:t>6</a:t>
            </a:fld>
            <a:endParaRPr lang="en-GB"/>
          </a:p>
        </p:txBody>
      </p:sp>
    </p:spTree>
    <p:extLst>
      <p:ext uri="{BB962C8B-B14F-4D97-AF65-F5344CB8AC3E}">
        <p14:creationId xmlns:p14="http://schemas.microsoft.com/office/powerpoint/2010/main" val="1253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Started off identifying behavioural targets in existing services, developed theory and content around these and then manualised</a:t>
            </a:r>
          </a:p>
          <a:p>
            <a:r>
              <a:rPr lang="en-GB" dirty="0"/>
              <a:t>Changes for main trial are mainly focussed on operationalising the mechanisms of action and how this is manualised</a:t>
            </a:r>
          </a:p>
          <a:p>
            <a:r>
              <a:rPr lang="en-GB" dirty="0"/>
              <a:t>Reduced content so that facilitators could deliver according to the group and SIM:BC and intervention more tailored to needs of patients</a:t>
            </a:r>
          </a:p>
          <a:p>
            <a:r>
              <a:rPr lang="en-GB" dirty="0"/>
              <a:t>Introduced group leaders to help with this and help group develop sense of ownership</a:t>
            </a:r>
          </a:p>
          <a:p>
            <a:r>
              <a:rPr lang="en-GB" dirty="0"/>
              <a:t>Changed doing PA to focus on BCTs around PA (setting goals, identifying barriers and motivators)</a:t>
            </a:r>
          </a:p>
          <a:p>
            <a:r>
              <a:rPr lang="en-GB" dirty="0"/>
              <a:t>Changes to Handbook to make these more accessible and streamlined (plus additional resources)</a:t>
            </a:r>
          </a:p>
        </p:txBody>
      </p:sp>
      <p:sp>
        <p:nvSpPr>
          <p:cNvPr id="4" name="Slide Number Placeholder 3"/>
          <p:cNvSpPr>
            <a:spLocks noGrp="1"/>
          </p:cNvSpPr>
          <p:nvPr>
            <p:ph type="sldNum" sz="quarter" idx="5"/>
          </p:nvPr>
        </p:nvSpPr>
        <p:spPr/>
        <p:txBody>
          <a:bodyPr/>
          <a:lstStyle/>
          <a:p>
            <a:fld id="{43B1B670-0F17-4643-9C9F-A2AAD088E737}" type="slidenum">
              <a:rPr lang="en-GB" smtClean="0"/>
              <a:t>7</a:t>
            </a:fld>
            <a:endParaRPr lang="en-GB"/>
          </a:p>
        </p:txBody>
      </p:sp>
    </p:spTree>
    <p:extLst>
      <p:ext uri="{BB962C8B-B14F-4D97-AF65-F5344CB8AC3E}">
        <p14:creationId xmlns:p14="http://schemas.microsoft.com/office/powerpoint/2010/main" val="225358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latin typeface="Calibri" panose="020F0502020204030204" pitchFamily="34" charset="0"/>
                <a:cs typeface="Calibri" panose="020F0502020204030204" pitchFamily="34" charset="0"/>
              </a:rPr>
              <a:t>In response to feedback from our facilitators, we focused in refining our training programme to focus more on:</a:t>
            </a:r>
          </a:p>
          <a:p>
            <a:endParaRPr lang="en-GB" sz="800" dirty="0">
              <a:latin typeface="Calibri" panose="020F0502020204030204" pitchFamily="34" charset="0"/>
              <a:cs typeface="Calibri" panose="020F0502020204030204" pitchFamily="34" charset="0"/>
            </a:endParaRPr>
          </a:p>
          <a:p>
            <a:pPr marL="0" indent="0">
              <a:buNone/>
            </a:pPr>
            <a:r>
              <a:rPr lang="en-GB" sz="800" b="1" dirty="0">
                <a:latin typeface="Calibri" panose="020F0502020204030204" pitchFamily="34" charset="0"/>
                <a:cs typeface="Calibri" panose="020F0502020204030204" pitchFamily="34" charset="0"/>
              </a:rPr>
              <a:t>Delivery format </a:t>
            </a:r>
          </a:p>
          <a:p>
            <a:pPr marL="0" indent="0">
              <a:buNone/>
            </a:pPr>
            <a:r>
              <a:rPr lang="en-GB" sz="800" b="1" dirty="0">
                <a:latin typeface="Calibri" panose="020F0502020204030204" pitchFamily="34" charset="0"/>
                <a:cs typeface="Calibri" panose="020F0502020204030204" pitchFamily="34" charset="0"/>
              </a:rPr>
              <a:t>- </a:t>
            </a:r>
            <a:r>
              <a:rPr lang="en-GB" sz="800" dirty="0">
                <a:latin typeface="Calibri" panose="020F0502020204030204" pitchFamily="34" charset="0"/>
                <a:cs typeface="Calibri" panose="020F0502020204030204" pitchFamily="34" charset="0"/>
              </a:rPr>
              <a:t>Three core topics delivered via short and interactive self-directed online modules (Future NH - made for sharing materials and compliments group learning through functions such as forums for sharing with fellow peers)</a:t>
            </a:r>
          </a:p>
          <a:p>
            <a:pPr>
              <a:buFontTx/>
              <a:buChar char="-"/>
            </a:pPr>
            <a:r>
              <a:rPr lang="en-GB" sz="800" dirty="0">
                <a:latin typeface="Calibri" panose="020F0502020204030204" pitchFamily="34" charset="0"/>
                <a:cs typeface="Calibri" panose="020F0502020204030204" pitchFamily="34" charset="0"/>
              </a:rPr>
              <a:t>Two 2-hr online workshops – one at the beginning to introduce the team and the programme and one at the end to practice skills e.g., role playing managing difficult members, bringing the group together in meaningful ways</a:t>
            </a:r>
          </a:p>
          <a:p>
            <a:pPr>
              <a:buFontTx/>
              <a:buChar char="-"/>
            </a:pPr>
            <a:r>
              <a:rPr lang="en-GB" sz="800" dirty="0">
                <a:latin typeface="Calibri" panose="020F0502020204030204" pitchFamily="34" charset="0"/>
                <a:cs typeface="Calibri" panose="020F0502020204030204" pitchFamily="34" charset="0"/>
              </a:rPr>
              <a:t>Training repository – Resources to accompany training such as a facilitator handbook, session notes,. Go over any additional material in own time.</a:t>
            </a:r>
          </a:p>
          <a:p>
            <a:pPr marL="0" indent="0">
              <a:buNone/>
            </a:pPr>
            <a:endParaRPr lang="en-GB" sz="800" b="1" dirty="0">
              <a:latin typeface="Calibri" panose="020F0502020204030204" pitchFamily="34" charset="0"/>
              <a:cs typeface="Calibri" panose="020F0502020204030204" pitchFamily="34" charset="0"/>
            </a:endParaRPr>
          </a:p>
          <a:p>
            <a:pPr marL="0" indent="0">
              <a:buNone/>
            </a:pPr>
            <a:r>
              <a:rPr lang="en-GB" sz="800" b="1" dirty="0">
                <a:latin typeface="Calibri" panose="020F0502020204030204" pitchFamily="34" charset="0"/>
                <a:cs typeface="Calibri" panose="020F0502020204030204" pitchFamily="34" charset="0"/>
              </a:rPr>
              <a:t>Content</a:t>
            </a:r>
            <a:r>
              <a:rPr lang="en-GB" sz="800" dirty="0">
                <a:latin typeface="Calibri" panose="020F0502020204030204" pitchFamily="34" charset="0"/>
                <a:cs typeface="Calibri" panose="020F0502020204030204" pitchFamily="34" charset="0"/>
              </a:rPr>
              <a:t> </a:t>
            </a:r>
          </a:p>
          <a:p>
            <a:pPr>
              <a:buFontTx/>
              <a:buChar char="-"/>
            </a:pPr>
            <a:r>
              <a:rPr lang="en-GB" sz="800" dirty="0">
                <a:latin typeface="Calibri" panose="020F0502020204030204" pitchFamily="34" charset="0"/>
                <a:cs typeface="Calibri" panose="020F0502020204030204" pitchFamily="34" charset="0"/>
              </a:rPr>
              <a:t>Cut back on educational content such as 5-a-day and more focus on group delivery skills (e.g., delivering behavioural components to a group)</a:t>
            </a:r>
          </a:p>
          <a:p>
            <a:pPr>
              <a:buFontTx/>
              <a:buChar char="-"/>
            </a:pPr>
            <a:r>
              <a:rPr lang="en-GB" sz="800" dirty="0">
                <a:latin typeface="Calibri" panose="020F0502020204030204" pitchFamily="34" charset="0"/>
                <a:cs typeface="Calibri" panose="020F0502020204030204" pitchFamily="34" charset="0"/>
              </a:rPr>
              <a:t>More Knowledge about PROGROUP approach to group management (e.g., group pulse, PROGROUP ethos)</a:t>
            </a:r>
          </a:p>
          <a:p>
            <a:pPr>
              <a:buFontTx/>
              <a:buChar char="-"/>
            </a:pPr>
            <a:r>
              <a:rPr lang="en-GB" sz="800" dirty="0">
                <a:latin typeface="Calibri" panose="020F0502020204030204" pitchFamily="34" charset="0"/>
                <a:cs typeface="Calibri" panose="020F0502020204030204" pitchFamily="34" charset="0"/>
              </a:rPr>
              <a:t>Practical role play scenarios (to ‘think on the spot’ e.g., dealing with difficult members, ways to bring the group together etc)</a:t>
            </a:r>
          </a:p>
          <a:p>
            <a:endParaRPr lang="en-GB" sz="1000" dirty="0"/>
          </a:p>
        </p:txBody>
      </p:sp>
      <p:sp>
        <p:nvSpPr>
          <p:cNvPr id="4" name="Slide Number Placeholder 3"/>
          <p:cNvSpPr>
            <a:spLocks noGrp="1"/>
          </p:cNvSpPr>
          <p:nvPr>
            <p:ph type="sldNum" sz="quarter" idx="5"/>
          </p:nvPr>
        </p:nvSpPr>
        <p:spPr/>
        <p:txBody>
          <a:bodyPr/>
          <a:lstStyle/>
          <a:p>
            <a:fld id="{43B1B670-0F17-4643-9C9F-A2AAD088E737}" type="slidenum">
              <a:rPr lang="en-GB" smtClean="0"/>
              <a:t>8</a:t>
            </a:fld>
            <a:endParaRPr lang="en-GB"/>
          </a:p>
        </p:txBody>
      </p:sp>
    </p:spTree>
    <p:extLst>
      <p:ext uri="{BB962C8B-B14F-4D97-AF65-F5344CB8AC3E}">
        <p14:creationId xmlns:p14="http://schemas.microsoft.com/office/powerpoint/2010/main" val="3341636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20E2014-BC9A-4DB3-93ED-BE9AFED18D0A}" type="datetime1">
              <a:rPr lang="en-US" smtClean="0"/>
              <a:t>11/27/2023</a:t>
            </a:fld>
            <a:endParaRPr lang="en-GB"/>
          </a:p>
        </p:txBody>
      </p:sp>
      <p:sp>
        <p:nvSpPr>
          <p:cNvPr id="5" name="Footer Placeholder 4"/>
          <p:cNvSpPr>
            <a:spLocks noGrp="1"/>
          </p:cNvSpPr>
          <p:nvPr>
            <p:ph type="ftr" sz="quarter" idx="11"/>
          </p:nvPr>
        </p:nvSpPr>
        <p:spPr/>
        <p:txBody>
          <a:bodyPr/>
          <a:lstStyle/>
          <a:p>
            <a:r>
              <a:rPr lang="en-GB"/>
              <a:t>Add a footer</a:t>
            </a:r>
          </a:p>
        </p:txBody>
      </p:sp>
      <p:sp>
        <p:nvSpPr>
          <p:cNvPr id="6" name="Slide Number Placeholder 5"/>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379633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6220BE-E68E-40C8-AA25-E18F3E56ADA8}" type="datetime1">
              <a:rPr lang="en-US" smtClean="0"/>
              <a:t>11/27/2023</a:t>
            </a:fld>
            <a:endParaRPr lang="en-GB"/>
          </a:p>
        </p:txBody>
      </p:sp>
      <p:sp>
        <p:nvSpPr>
          <p:cNvPr id="5" name="Footer Placeholder 4"/>
          <p:cNvSpPr>
            <a:spLocks noGrp="1"/>
          </p:cNvSpPr>
          <p:nvPr>
            <p:ph type="ftr" sz="quarter" idx="11"/>
          </p:nvPr>
        </p:nvSpPr>
        <p:spPr/>
        <p:txBody>
          <a:bodyPr/>
          <a:lstStyle/>
          <a:p>
            <a:r>
              <a:rPr lang="en-GB"/>
              <a:t>Add a footer</a:t>
            </a:r>
          </a:p>
        </p:txBody>
      </p:sp>
      <p:sp>
        <p:nvSpPr>
          <p:cNvPr id="6" name="Slide Number Placeholder 5"/>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315924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3FB7FA-C385-49E6-97D8-A779C0D0700D}" type="datetime1">
              <a:rPr lang="en-US" smtClean="0"/>
              <a:t>11/27/2023</a:t>
            </a:fld>
            <a:endParaRPr lang="en-GB"/>
          </a:p>
        </p:txBody>
      </p:sp>
      <p:sp>
        <p:nvSpPr>
          <p:cNvPr id="5" name="Footer Placeholder 4"/>
          <p:cNvSpPr>
            <a:spLocks noGrp="1"/>
          </p:cNvSpPr>
          <p:nvPr>
            <p:ph type="ftr" sz="quarter" idx="11"/>
          </p:nvPr>
        </p:nvSpPr>
        <p:spPr/>
        <p:txBody>
          <a:bodyPr/>
          <a:lstStyle/>
          <a:p>
            <a:r>
              <a:rPr lang="en-GB"/>
              <a:t>Add a footer</a:t>
            </a:r>
          </a:p>
        </p:txBody>
      </p:sp>
      <p:sp>
        <p:nvSpPr>
          <p:cNvPr id="6" name="Slide Number Placeholder 5"/>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1625585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7387D079-F45D-4920-A5A9-643A709F2887}" type="datetime1">
              <a:rPr lang="en-US" smtClean="0"/>
              <a:t>11/27/2023</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r>
              <a:rPr lang="en-US"/>
              <a:t>© The PROGROUP Team, 2023 </a:t>
            </a:r>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86146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2EDFEA53-421C-4FC7-ACE7-461B0C94268C}" type="datetime1">
              <a:rPr lang="en-US" smtClean="0"/>
              <a:t>11/27/2023</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r>
              <a:rPr lang="en-US"/>
              <a:t>© The PROGROUP Team, 2023 </a:t>
            </a:r>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83165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EE0F5B7A-D3A0-4C01-AC8F-9DAA97DB39C0}" type="datetime1">
              <a:rPr lang="en-US" smtClean="0"/>
              <a:t>11/27/2023</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r>
              <a:rPr lang="en-US"/>
              <a:t>© The PROGROUP Team, 2023 </a:t>
            </a:r>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181763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B7C998CB-3EED-4AC6-B8FC-D9CF2C53656E}" type="datetime1">
              <a:rPr lang="en-US" smtClean="0"/>
              <a:t>11/27/2023</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r>
              <a:rPr lang="en-US"/>
              <a:t>© The PROGROUP Team, 2023 </a:t>
            </a:r>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55168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463B45D1-FFBB-4350-9C60-D3C89CDDF9A1}" type="datetime1">
              <a:rPr lang="en-US" smtClean="0"/>
              <a:t>11/27/2023</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r>
              <a:rPr lang="en-US"/>
              <a:t>© The PROGROUP Team, 2023 </a:t>
            </a:r>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36149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72017416-3D18-4BBD-BC97-8BDCA18F2FC9}" type="datetime1">
              <a:rPr lang="en-US" smtClean="0"/>
              <a:t>11/27/2023</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r>
              <a:rPr lang="en-US"/>
              <a:t>© The PROGROUP Team, 2023 </a:t>
            </a:r>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939746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9C37C1C7-6A23-41D4-838E-688CB2376692}" type="datetime1">
              <a:rPr lang="en-US" smtClean="0"/>
              <a:t>11/27/2023</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r>
              <a:rPr lang="en-US"/>
              <a:t>© The PROGROUP Team, 2023 </a:t>
            </a:r>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012044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9D9AF316-4CD9-4B9F-80A0-6D7677DF11F1}" type="datetime1">
              <a:rPr lang="en-US" smtClean="0"/>
              <a:t>11/27/2023</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r>
              <a:rPr lang="en-US"/>
              <a:t>© The PROGROUP Team, 2023 </a:t>
            </a:r>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75282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080C42-1B2D-49B8-8E90-045E6F8EC0C5}" type="datetime1">
              <a:rPr lang="en-US" smtClean="0"/>
              <a:t>11/27/2023</a:t>
            </a:fld>
            <a:endParaRPr lang="en-GB"/>
          </a:p>
        </p:txBody>
      </p:sp>
      <p:sp>
        <p:nvSpPr>
          <p:cNvPr id="5" name="Footer Placeholder 4"/>
          <p:cNvSpPr>
            <a:spLocks noGrp="1"/>
          </p:cNvSpPr>
          <p:nvPr>
            <p:ph type="ftr" sz="quarter" idx="11"/>
          </p:nvPr>
        </p:nvSpPr>
        <p:spPr/>
        <p:txBody>
          <a:bodyPr/>
          <a:lstStyle/>
          <a:p>
            <a:r>
              <a:rPr lang="en-GB"/>
              <a:t>Add a footer</a:t>
            </a:r>
          </a:p>
        </p:txBody>
      </p:sp>
      <p:sp>
        <p:nvSpPr>
          <p:cNvPr id="6" name="Slide Number Placeholder 5"/>
          <p:cNvSpPr>
            <a:spLocks noGrp="1"/>
          </p:cNvSpPr>
          <p:nvPr>
            <p:ph type="sldNum" sz="quarter" idx="12"/>
          </p:nvPr>
        </p:nvSpPr>
        <p:spPr/>
        <p:txBody>
          <a:bodyPr/>
          <a:lstStyle/>
          <a:p>
            <a:fld id="{F331350C-EB19-4A51-B09D-2BAEBA53DC64}" type="slidenum">
              <a:rPr lang="en-GB" smtClean="0"/>
              <a:t>‹#›</a:t>
            </a:fld>
            <a:endParaRPr lang="en-GB"/>
          </a:p>
        </p:txBody>
      </p:sp>
      <p:pic>
        <p:nvPicPr>
          <p:cNvPr id="7" name="Picture 2">
            <a:extLst>
              <a:ext uri="{FF2B5EF4-FFF2-40B4-BE49-F238E27FC236}">
                <a16:creationId xmlns:a16="http://schemas.microsoft.com/office/drawing/2014/main" id="{5FFFDA60-C533-4C64-8DB4-444B67D01E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3857" y="127650"/>
            <a:ext cx="1891764" cy="8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9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72710801-BC2E-4C0F-93CF-AF7B8B61098C}" type="datetime1">
              <a:rPr lang="en-US" smtClean="0"/>
              <a:t>11/27/2023</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r>
              <a:rPr lang="en-US"/>
              <a:t>© The PROGROUP Team, 2023 </a:t>
            </a:r>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78204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53DF1E61-A463-49B7-9331-441C6B5600D1}" type="datetime1">
              <a:rPr lang="en-US" smtClean="0"/>
              <a:t>11/27/2023</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r>
              <a:rPr lang="en-US"/>
              <a:t>© The PROGROUP Team, 2023 </a:t>
            </a:r>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72807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C95F5CF4-DC57-4833-A249-AB95F70FE006}" type="datetime1">
              <a:rPr lang="en-US" smtClean="0"/>
              <a:t>11/27/2023</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r>
              <a:rPr lang="en-US"/>
              <a:t>© The PROGROUP Team, 2023 </a:t>
            </a:r>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59174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C2EA99-1390-4DBB-AC39-C0249EB3834B}" type="datetime1">
              <a:rPr lang="en-US" smtClean="0"/>
              <a:t>11/27/2023</a:t>
            </a:fld>
            <a:endParaRPr lang="en-GB"/>
          </a:p>
        </p:txBody>
      </p:sp>
      <p:sp>
        <p:nvSpPr>
          <p:cNvPr id="5" name="Footer Placeholder 4"/>
          <p:cNvSpPr>
            <a:spLocks noGrp="1"/>
          </p:cNvSpPr>
          <p:nvPr>
            <p:ph type="ftr" sz="quarter" idx="11"/>
          </p:nvPr>
        </p:nvSpPr>
        <p:spPr/>
        <p:txBody>
          <a:bodyPr/>
          <a:lstStyle/>
          <a:p>
            <a:r>
              <a:rPr lang="en-GB"/>
              <a:t>Add a footer</a:t>
            </a:r>
          </a:p>
        </p:txBody>
      </p:sp>
      <p:sp>
        <p:nvSpPr>
          <p:cNvPr id="6" name="Slide Number Placeholder 5"/>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163951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2C9B35-580A-4863-A019-FF3E0E18F0BF}" type="datetime1">
              <a:rPr lang="en-US" smtClean="0"/>
              <a:t>11/27/2023</a:t>
            </a:fld>
            <a:endParaRPr lang="en-GB"/>
          </a:p>
        </p:txBody>
      </p:sp>
      <p:sp>
        <p:nvSpPr>
          <p:cNvPr id="6" name="Footer Placeholder 5"/>
          <p:cNvSpPr>
            <a:spLocks noGrp="1"/>
          </p:cNvSpPr>
          <p:nvPr>
            <p:ph type="ftr" sz="quarter" idx="11"/>
          </p:nvPr>
        </p:nvSpPr>
        <p:spPr/>
        <p:txBody>
          <a:bodyPr/>
          <a:lstStyle/>
          <a:p>
            <a:r>
              <a:rPr lang="en-GB"/>
              <a:t>Add a footer</a:t>
            </a:r>
          </a:p>
        </p:txBody>
      </p:sp>
      <p:sp>
        <p:nvSpPr>
          <p:cNvPr id="7" name="Slide Number Placeholder 6"/>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340797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4AC043-C682-4E50-96E3-660F8A848162}" type="datetime1">
              <a:rPr lang="en-US" smtClean="0"/>
              <a:t>11/27/2023</a:t>
            </a:fld>
            <a:endParaRPr lang="en-GB"/>
          </a:p>
        </p:txBody>
      </p:sp>
      <p:sp>
        <p:nvSpPr>
          <p:cNvPr id="8" name="Footer Placeholder 7"/>
          <p:cNvSpPr>
            <a:spLocks noGrp="1"/>
          </p:cNvSpPr>
          <p:nvPr>
            <p:ph type="ftr" sz="quarter" idx="11"/>
          </p:nvPr>
        </p:nvSpPr>
        <p:spPr/>
        <p:txBody>
          <a:bodyPr/>
          <a:lstStyle/>
          <a:p>
            <a:r>
              <a:rPr lang="en-GB"/>
              <a:t>Add a footer</a:t>
            </a:r>
          </a:p>
        </p:txBody>
      </p:sp>
      <p:sp>
        <p:nvSpPr>
          <p:cNvPr id="9" name="Slide Number Placeholder 8"/>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13412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F80263-10F2-4319-8C27-B4CD2D6473F2}" type="datetime1">
              <a:rPr lang="en-US" smtClean="0"/>
              <a:t>11/27/2023</a:t>
            </a:fld>
            <a:endParaRPr lang="en-GB"/>
          </a:p>
        </p:txBody>
      </p:sp>
      <p:sp>
        <p:nvSpPr>
          <p:cNvPr id="4" name="Footer Placeholder 3"/>
          <p:cNvSpPr>
            <a:spLocks noGrp="1"/>
          </p:cNvSpPr>
          <p:nvPr>
            <p:ph type="ftr" sz="quarter" idx="11"/>
          </p:nvPr>
        </p:nvSpPr>
        <p:spPr/>
        <p:txBody>
          <a:bodyPr/>
          <a:lstStyle/>
          <a:p>
            <a:r>
              <a:rPr lang="en-GB"/>
              <a:t>Add a footer</a:t>
            </a:r>
          </a:p>
        </p:txBody>
      </p:sp>
      <p:sp>
        <p:nvSpPr>
          <p:cNvPr id="5" name="Slide Number Placeholder 4"/>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177875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9B748-4A9F-42D6-AB36-D01A85A7C554}" type="datetime1">
              <a:rPr lang="en-US" smtClean="0"/>
              <a:t>11/27/2023</a:t>
            </a:fld>
            <a:endParaRPr lang="en-GB"/>
          </a:p>
        </p:txBody>
      </p:sp>
      <p:sp>
        <p:nvSpPr>
          <p:cNvPr id="3" name="Footer Placeholder 2"/>
          <p:cNvSpPr>
            <a:spLocks noGrp="1"/>
          </p:cNvSpPr>
          <p:nvPr>
            <p:ph type="ftr" sz="quarter" idx="11"/>
          </p:nvPr>
        </p:nvSpPr>
        <p:spPr/>
        <p:txBody>
          <a:bodyPr/>
          <a:lstStyle/>
          <a:p>
            <a:r>
              <a:rPr lang="en-GB"/>
              <a:t>Add a footer</a:t>
            </a:r>
          </a:p>
        </p:txBody>
      </p:sp>
      <p:sp>
        <p:nvSpPr>
          <p:cNvPr id="4" name="Slide Number Placeholder 3"/>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277270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ACBF7D-79CA-46B5-960C-42A5A376951D}" type="datetime1">
              <a:rPr lang="en-US" smtClean="0"/>
              <a:t>11/27/2023</a:t>
            </a:fld>
            <a:endParaRPr lang="en-GB"/>
          </a:p>
        </p:txBody>
      </p:sp>
      <p:sp>
        <p:nvSpPr>
          <p:cNvPr id="6" name="Footer Placeholder 5"/>
          <p:cNvSpPr>
            <a:spLocks noGrp="1"/>
          </p:cNvSpPr>
          <p:nvPr>
            <p:ph type="ftr" sz="quarter" idx="11"/>
          </p:nvPr>
        </p:nvSpPr>
        <p:spPr/>
        <p:txBody>
          <a:bodyPr/>
          <a:lstStyle/>
          <a:p>
            <a:r>
              <a:rPr lang="en-GB"/>
              <a:t>Add a footer</a:t>
            </a:r>
          </a:p>
        </p:txBody>
      </p:sp>
      <p:sp>
        <p:nvSpPr>
          <p:cNvPr id="7" name="Slide Number Placeholder 6"/>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328364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2C5069-6D4E-41A8-AF64-BE6C6527134B}" type="datetime1">
              <a:rPr lang="en-US" smtClean="0"/>
              <a:t>11/27/2023</a:t>
            </a:fld>
            <a:endParaRPr lang="en-GB"/>
          </a:p>
        </p:txBody>
      </p:sp>
      <p:sp>
        <p:nvSpPr>
          <p:cNvPr id="6" name="Footer Placeholder 5"/>
          <p:cNvSpPr>
            <a:spLocks noGrp="1"/>
          </p:cNvSpPr>
          <p:nvPr>
            <p:ph type="ftr" sz="quarter" idx="11"/>
          </p:nvPr>
        </p:nvSpPr>
        <p:spPr/>
        <p:txBody>
          <a:bodyPr/>
          <a:lstStyle/>
          <a:p>
            <a:r>
              <a:rPr lang="en-GB"/>
              <a:t>Add a footer</a:t>
            </a:r>
          </a:p>
        </p:txBody>
      </p:sp>
      <p:sp>
        <p:nvSpPr>
          <p:cNvPr id="7" name="Slide Number Placeholder 6"/>
          <p:cNvSpPr>
            <a:spLocks noGrp="1"/>
          </p:cNvSpPr>
          <p:nvPr>
            <p:ph type="sldNum" sz="quarter" idx="12"/>
          </p:nvPr>
        </p:nvSpPr>
        <p:spPr/>
        <p:txBody>
          <a:bodyPr/>
          <a:lstStyle/>
          <a:p>
            <a:fld id="{F331350C-EB19-4A51-B09D-2BAEBA53DC64}" type="slidenum">
              <a:rPr lang="en-GB" smtClean="0"/>
              <a:t>‹#›</a:t>
            </a:fld>
            <a:endParaRPr lang="en-GB"/>
          </a:p>
        </p:txBody>
      </p:sp>
    </p:spTree>
    <p:extLst>
      <p:ext uri="{BB962C8B-B14F-4D97-AF65-F5344CB8AC3E}">
        <p14:creationId xmlns:p14="http://schemas.microsoft.com/office/powerpoint/2010/main" val="198377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D5FE0-2282-44DB-9E11-C35A16D3CCE5}" type="datetime1">
              <a:rPr lang="en-US" smtClean="0"/>
              <a:t>11/27/2023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Add a footer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1350C-EB19-4A51-B09D-2BAEBA53DC64}" type="slidenum">
              <a:rPr lang="en-GB" smtClean="0"/>
              <a:t>‹#›</a:t>
            </a:fld>
            <a:endParaRPr lang="en-GB"/>
          </a:p>
        </p:txBody>
      </p:sp>
    </p:spTree>
    <p:extLst>
      <p:ext uri="{BB962C8B-B14F-4D97-AF65-F5344CB8AC3E}">
        <p14:creationId xmlns:p14="http://schemas.microsoft.com/office/powerpoint/2010/main" val="12751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40660B-AB35-4E49-9CBE-64B8507F9032}" type="datetime1">
              <a:rPr lang="en-US" smtClean="0"/>
              <a:t>11/27/2023</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The PROGROUP Team, 2023 </a:t>
            </a:r>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10206318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100000"/>
        </a:lnSpc>
        <a:spcBef>
          <a:spcPct val="0"/>
        </a:spcBef>
        <a:buNone/>
        <a:defRPr lang="en-US" sz="5400" kern="1200" smtClean="0">
          <a:solidFill>
            <a:schemeClr val="tx1"/>
          </a:solidFill>
          <a:latin typeface="Calibri" panose="020F0502020204030204" pitchFamily="34" charset="0"/>
          <a:ea typeface="+mn-ea"/>
          <a:cs typeface="Calibri" panose="020F0502020204030204" pitchFamily="34" charset="0"/>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5" Type="http://schemas.openxmlformats.org/officeDocument/2006/relationships/image" Target="../media/image13.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2.png"/><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67401"/>
            <a:ext cx="10515600" cy="1325563"/>
          </a:xfrm>
        </p:spPr>
        <p:txBody>
          <a:bodyPr vert="horz" lIns="91440" tIns="45720" rIns="91440" bIns="45720" rtlCol="0" anchor="ctr">
            <a:normAutofit/>
          </a:bodyPr>
          <a:lstStyle/>
          <a:p>
            <a:r>
              <a:rPr lang="en-GB" b="1" dirty="0">
                <a:latin typeface="+mn-lt"/>
              </a:rPr>
              <a:t>Background</a:t>
            </a:r>
          </a:p>
        </p:txBody>
      </p:sp>
      <p:graphicFrame>
        <p:nvGraphicFramePr>
          <p:cNvPr id="13" name="Content Placeholder 4">
            <a:extLst>
              <a:ext uri="{FF2B5EF4-FFF2-40B4-BE49-F238E27FC236}">
                <a16:creationId xmlns:a16="http://schemas.microsoft.com/office/drawing/2014/main" id="{8096AE1C-F991-48E6-B7D5-DEB4CC4EF7CB}"/>
              </a:ext>
            </a:extLst>
          </p:cNvPr>
          <p:cNvGraphicFramePr>
            <a:graphicFrameLocks noGrp="1"/>
          </p:cNvGraphicFramePr>
          <p:nvPr>
            <p:ph sz="half" idx="1"/>
            <p:extLst>
              <p:ext uri="{D42A27DB-BD31-4B8C-83A1-F6EECF244321}">
                <p14:modId xmlns:p14="http://schemas.microsoft.com/office/powerpoint/2010/main" val="936190148"/>
              </p:ext>
            </p:extLst>
          </p:nvPr>
        </p:nvGraphicFramePr>
        <p:xfrm>
          <a:off x="838200" y="1360967"/>
          <a:ext cx="5181600" cy="4815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D5098AD9-8B08-1F5A-E4B9-3D5202B9D236}"/>
              </a:ext>
            </a:extLst>
          </p:cNvPr>
          <p:cNvSpPr>
            <a:spLocks noGrp="1"/>
          </p:cNvSpPr>
          <p:nvPr>
            <p:ph sz="half" idx="2"/>
          </p:nvPr>
        </p:nvSpPr>
        <p:spPr>
          <a:xfrm>
            <a:off x="6510709" y="1215825"/>
            <a:ext cx="5181600" cy="4961138"/>
          </a:xfrm>
          <a:solidFill>
            <a:schemeClr val="accent2">
              <a:lumMod val="20000"/>
              <a:lumOff val="80000"/>
            </a:schemeClr>
          </a:solidFill>
          <a:ln w="76200" cmpd="thickThin">
            <a:solidFill>
              <a:schemeClr val="accent1"/>
            </a:solidFill>
          </a:ln>
        </p:spPr>
        <p:txBody>
          <a:bodyPr/>
          <a:lstStyle/>
          <a:p>
            <a:pPr marL="0" indent="0">
              <a:buNone/>
            </a:pPr>
            <a:r>
              <a:rPr lang="en-GB" b="1" dirty="0"/>
              <a:t>Research Team</a:t>
            </a:r>
          </a:p>
          <a:p>
            <a:pPr marL="0" indent="0">
              <a:buNone/>
            </a:pPr>
            <a:endParaRPr lang="en-GB" b="1" dirty="0"/>
          </a:p>
          <a:p>
            <a:pPr marL="0" indent="0">
              <a:buNone/>
            </a:pPr>
            <a:endParaRPr lang="en-GB" b="1" dirty="0"/>
          </a:p>
          <a:p>
            <a:pPr marL="0" indent="0">
              <a:spcBef>
                <a:spcPts val="1200"/>
              </a:spcBef>
              <a:buNone/>
            </a:pPr>
            <a:endParaRPr lang="en-GB" b="1" dirty="0"/>
          </a:p>
          <a:p>
            <a:pPr marL="0" indent="0">
              <a:spcBef>
                <a:spcPts val="1200"/>
              </a:spcBef>
              <a:buNone/>
            </a:pPr>
            <a:r>
              <a:rPr lang="en-GB" sz="2000" b="1" dirty="0"/>
              <a:t>Exeter based:</a:t>
            </a:r>
          </a:p>
        </p:txBody>
      </p:sp>
      <p:sp>
        <p:nvSpPr>
          <p:cNvPr id="2" name="Footer Placeholder 3">
            <a:extLst>
              <a:ext uri="{FF2B5EF4-FFF2-40B4-BE49-F238E27FC236}">
                <a16:creationId xmlns:a16="http://schemas.microsoft.com/office/drawing/2014/main" id="{43340B1E-7511-389F-421B-BA5D10637F1F}"/>
              </a:ext>
            </a:extLst>
          </p:cNvPr>
          <p:cNvSpPr>
            <a:spLocks noGrp="1"/>
          </p:cNvSpPr>
          <p:nvPr>
            <p:ph type="ftr" sz="quarter" idx="11"/>
          </p:nvPr>
        </p:nvSpPr>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pic>
        <p:nvPicPr>
          <p:cNvPr id="15" name="Picture 2">
            <a:extLst>
              <a:ext uri="{FF2B5EF4-FFF2-40B4-BE49-F238E27FC236}">
                <a16:creationId xmlns:a16="http://schemas.microsoft.com/office/drawing/2014/main" id="{5FFFDA60-C533-4C64-8DB4-444B67D01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3857" y="127650"/>
            <a:ext cx="1891764" cy="8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C543C4A0-3D42-212B-AD31-7754D2330D21}"/>
              </a:ext>
            </a:extLst>
          </p:cNvPr>
          <p:cNvCxnSpPr>
            <a:cxnSpLocks/>
          </p:cNvCxnSpPr>
          <p:nvPr/>
        </p:nvCxnSpPr>
        <p:spPr>
          <a:xfrm>
            <a:off x="8443913" y="2257425"/>
            <a:ext cx="365760" cy="29332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Picture 48" descr="Dawn Swancutt 2022.jpg">
            <a:extLst>
              <a:ext uri="{FF2B5EF4-FFF2-40B4-BE49-F238E27FC236}">
                <a16:creationId xmlns:a16="http://schemas.microsoft.com/office/drawing/2014/main" id="{7E6FA178-C24E-E3F6-07E1-74A1D332C2EA}"/>
              </a:ext>
            </a:extLst>
          </p:cNvPr>
          <p:cNvPicPr>
            <a:picLocks noChangeAspect="1"/>
          </p:cNvPicPr>
          <p:nvPr/>
        </p:nvPicPr>
        <p:blipFill rotWithShape="1">
          <a:blip r:embed="rId9"/>
          <a:srcRect l="28572" t="5784" r="31526" b="30641"/>
          <a:stretch/>
        </p:blipFill>
        <p:spPr>
          <a:xfrm>
            <a:off x="8758774" y="2549631"/>
            <a:ext cx="880828" cy="921741"/>
          </a:xfrm>
          <a:prstGeom prst="rect">
            <a:avLst/>
          </a:prstGeom>
        </p:spPr>
      </p:pic>
      <p:pic>
        <p:nvPicPr>
          <p:cNvPr id="9" name="Picture 55" descr="Mark Tarrant.jpg">
            <a:extLst>
              <a:ext uri="{FF2B5EF4-FFF2-40B4-BE49-F238E27FC236}">
                <a16:creationId xmlns:a16="http://schemas.microsoft.com/office/drawing/2014/main" id="{17315224-4D83-5F18-9FEB-515547253A1E}"/>
              </a:ext>
            </a:extLst>
          </p:cNvPr>
          <p:cNvPicPr>
            <a:picLocks noChangeAspect="1"/>
          </p:cNvPicPr>
          <p:nvPr/>
        </p:nvPicPr>
        <p:blipFill rotWithShape="1">
          <a:blip r:embed="rId10"/>
          <a:srcRect l="15126" t="999" r="14286" b="13032"/>
          <a:stretch/>
        </p:blipFill>
        <p:spPr>
          <a:xfrm>
            <a:off x="7642660" y="1934239"/>
            <a:ext cx="760476" cy="965578"/>
          </a:xfrm>
          <a:prstGeom prst="rect">
            <a:avLst/>
          </a:prstGeom>
        </p:spPr>
      </p:pic>
      <p:pic>
        <p:nvPicPr>
          <p:cNvPr id="10" name="Picture 60" descr="xlarge_Jonathan_Pinkney.jpg">
            <a:extLst>
              <a:ext uri="{FF2B5EF4-FFF2-40B4-BE49-F238E27FC236}">
                <a16:creationId xmlns:a16="http://schemas.microsoft.com/office/drawing/2014/main" id="{58B53E8F-7510-C568-9BCA-B7AA15F0EB0B}"/>
              </a:ext>
            </a:extLst>
          </p:cNvPr>
          <p:cNvPicPr>
            <a:picLocks noChangeAspect="1"/>
          </p:cNvPicPr>
          <p:nvPr/>
        </p:nvPicPr>
        <p:blipFill rotWithShape="1">
          <a:blip r:embed="rId11"/>
          <a:srcRect l="10213" t="244" r="11058" b="8680"/>
          <a:stretch/>
        </p:blipFill>
        <p:spPr>
          <a:xfrm>
            <a:off x="9914941" y="1891129"/>
            <a:ext cx="806118" cy="939756"/>
          </a:xfrm>
          <a:prstGeom prst="rect">
            <a:avLst/>
          </a:prstGeom>
        </p:spPr>
      </p:pic>
      <p:cxnSp>
        <p:nvCxnSpPr>
          <p:cNvPr id="12" name="Straight Arrow Connector 11">
            <a:extLst>
              <a:ext uri="{FF2B5EF4-FFF2-40B4-BE49-F238E27FC236}">
                <a16:creationId xmlns:a16="http://schemas.microsoft.com/office/drawing/2014/main" id="{FCCD5C7C-2BB3-8BAA-F216-1B01C5B552A3}"/>
              </a:ext>
            </a:extLst>
          </p:cNvPr>
          <p:cNvCxnSpPr>
            <a:cxnSpLocks/>
          </p:cNvCxnSpPr>
          <p:nvPr/>
        </p:nvCxnSpPr>
        <p:spPr>
          <a:xfrm flipH="1">
            <a:off x="9621694" y="2182212"/>
            <a:ext cx="320336" cy="39947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54" descr="Jenny Lloyd.jpg">
            <a:extLst>
              <a:ext uri="{FF2B5EF4-FFF2-40B4-BE49-F238E27FC236}">
                <a16:creationId xmlns:a16="http://schemas.microsoft.com/office/drawing/2014/main" id="{B08DDE14-AA90-2F83-EB04-9436FF315A0D}"/>
              </a:ext>
            </a:extLst>
          </p:cNvPr>
          <p:cNvPicPr>
            <a:picLocks noChangeAspect="1"/>
          </p:cNvPicPr>
          <p:nvPr/>
        </p:nvPicPr>
        <p:blipFill rotWithShape="1">
          <a:blip r:embed="rId12"/>
          <a:srcRect l="24299" t="2800" r="23429" b="19556"/>
          <a:stretch/>
        </p:blipFill>
        <p:spPr>
          <a:xfrm>
            <a:off x="8537570" y="3637986"/>
            <a:ext cx="782914" cy="964227"/>
          </a:xfrm>
          <a:prstGeom prst="rect">
            <a:avLst/>
          </a:prstGeom>
        </p:spPr>
      </p:pic>
      <p:pic>
        <p:nvPicPr>
          <p:cNvPr id="16" name="Picture 61" descr="Sarah_Dean.jpg">
            <a:extLst>
              <a:ext uri="{FF2B5EF4-FFF2-40B4-BE49-F238E27FC236}">
                <a16:creationId xmlns:a16="http://schemas.microsoft.com/office/drawing/2014/main" id="{AD19DCA1-A142-C9CA-8C1F-F649330BD43F}"/>
              </a:ext>
            </a:extLst>
          </p:cNvPr>
          <p:cNvPicPr>
            <a:picLocks noChangeAspect="1"/>
          </p:cNvPicPr>
          <p:nvPr/>
        </p:nvPicPr>
        <p:blipFill rotWithShape="1">
          <a:blip r:embed="rId13"/>
          <a:srcRect l="10092" t="8416" r="-5" b="-1733"/>
          <a:stretch/>
        </p:blipFill>
        <p:spPr>
          <a:xfrm>
            <a:off x="7359390" y="3664576"/>
            <a:ext cx="810553" cy="925117"/>
          </a:xfrm>
          <a:prstGeom prst="rect">
            <a:avLst/>
          </a:prstGeom>
        </p:spPr>
      </p:pic>
      <p:pic>
        <p:nvPicPr>
          <p:cNvPr id="17" name="Picture 64" descr="Anne_Spencer.jpg">
            <a:extLst>
              <a:ext uri="{FF2B5EF4-FFF2-40B4-BE49-F238E27FC236}">
                <a16:creationId xmlns:a16="http://schemas.microsoft.com/office/drawing/2014/main" id="{AB9D131C-CBA1-A51B-06CC-FEF47C16A3E3}"/>
              </a:ext>
            </a:extLst>
          </p:cNvPr>
          <p:cNvPicPr>
            <a:picLocks noChangeAspect="1"/>
          </p:cNvPicPr>
          <p:nvPr/>
        </p:nvPicPr>
        <p:blipFill>
          <a:blip r:embed="rId14"/>
          <a:stretch>
            <a:fillRect/>
          </a:stretch>
        </p:blipFill>
        <p:spPr>
          <a:xfrm>
            <a:off x="9685691" y="3664576"/>
            <a:ext cx="646341" cy="964227"/>
          </a:xfrm>
          <a:prstGeom prst="rect">
            <a:avLst/>
          </a:prstGeom>
        </p:spPr>
      </p:pic>
      <p:pic>
        <p:nvPicPr>
          <p:cNvPr id="18" name="Picture 65" descr="Liz Goodwin.jpg">
            <a:extLst>
              <a:ext uri="{FF2B5EF4-FFF2-40B4-BE49-F238E27FC236}">
                <a16:creationId xmlns:a16="http://schemas.microsoft.com/office/drawing/2014/main" id="{0BA119AA-E133-D394-FB26-847B361BD040}"/>
              </a:ext>
            </a:extLst>
          </p:cNvPr>
          <p:cNvPicPr>
            <a:picLocks noChangeAspect="1"/>
          </p:cNvPicPr>
          <p:nvPr/>
        </p:nvPicPr>
        <p:blipFill rotWithShape="1">
          <a:blip r:embed="rId15"/>
          <a:srcRect l="8321"/>
          <a:stretch/>
        </p:blipFill>
        <p:spPr>
          <a:xfrm>
            <a:off x="10695319" y="4918625"/>
            <a:ext cx="779836" cy="934197"/>
          </a:xfrm>
          <a:prstGeom prst="rect">
            <a:avLst/>
          </a:prstGeom>
        </p:spPr>
      </p:pic>
      <p:pic>
        <p:nvPicPr>
          <p:cNvPr id="19" name="Picture 5" descr="Lily Hawkins.jpg">
            <a:extLst>
              <a:ext uri="{FF2B5EF4-FFF2-40B4-BE49-F238E27FC236}">
                <a16:creationId xmlns:a16="http://schemas.microsoft.com/office/drawing/2014/main" id="{78A6A2CE-C545-4B00-BA05-DE3AD96CAF28}"/>
              </a:ext>
            </a:extLst>
          </p:cNvPr>
          <p:cNvPicPr>
            <a:picLocks noChangeAspect="1"/>
          </p:cNvPicPr>
          <p:nvPr/>
        </p:nvPicPr>
        <p:blipFill rotWithShape="1">
          <a:blip r:embed="rId16"/>
          <a:srcRect l="3704" t="16717" r="33891" b="15226"/>
          <a:stretch/>
        </p:blipFill>
        <p:spPr>
          <a:xfrm rot="5400000">
            <a:off x="8657215" y="5012493"/>
            <a:ext cx="953362" cy="782914"/>
          </a:xfrm>
          <a:prstGeom prst="rect">
            <a:avLst/>
          </a:prstGeom>
        </p:spPr>
      </p:pic>
      <p:pic>
        <p:nvPicPr>
          <p:cNvPr id="20" name="Picture 23" descr="A picture containing wall, person, clothing, indoor&#10;&#10;Description automatically generated">
            <a:extLst>
              <a:ext uri="{FF2B5EF4-FFF2-40B4-BE49-F238E27FC236}">
                <a16:creationId xmlns:a16="http://schemas.microsoft.com/office/drawing/2014/main" id="{226951BE-01D0-305B-43CB-1314FA769814}"/>
              </a:ext>
            </a:extLst>
          </p:cNvPr>
          <p:cNvPicPr>
            <a:picLocks noChangeAspect="1"/>
          </p:cNvPicPr>
          <p:nvPr/>
        </p:nvPicPr>
        <p:blipFill rotWithShape="1">
          <a:blip r:embed="rId17"/>
          <a:srcRect b="5006"/>
          <a:stretch/>
        </p:blipFill>
        <p:spPr>
          <a:xfrm>
            <a:off x="7723852" y="4964561"/>
            <a:ext cx="859014" cy="964228"/>
          </a:xfrm>
          <a:prstGeom prst="rect">
            <a:avLst/>
          </a:prstGeom>
        </p:spPr>
      </p:pic>
      <p:pic>
        <p:nvPicPr>
          <p:cNvPr id="21" name="Picture 2" descr="Profile LE 2023.jpg">
            <a:extLst>
              <a:ext uri="{FF2B5EF4-FFF2-40B4-BE49-F238E27FC236}">
                <a16:creationId xmlns:a16="http://schemas.microsoft.com/office/drawing/2014/main" id="{7423A113-1107-AC3D-6825-D70DC1BCA74A}"/>
              </a:ext>
            </a:extLst>
          </p:cNvPr>
          <p:cNvPicPr>
            <a:picLocks noChangeAspect="1"/>
          </p:cNvPicPr>
          <p:nvPr/>
        </p:nvPicPr>
        <p:blipFill rotWithShape="1">
          <a:blip r:embed="rId18"/>
          <a:srcRect l="10477" t="18420" r="13800" b="11624"/>
          <a:stretch/>
        </p:blipFill>
        <p:spPr>
          <a:xfrm>
            <a:off x="6790955" y="4927269"/>
            <a:ext cx="781518" cy="967318"/>
          </a:xfrm>
          <a:prstGeom prst="rect">
            <a:avLst/>
          </a:prstGeom>
        </p:spPr>
      </p:pic>
      <p:pic>
        <p:nvPicPr>
          <p:cNvPr id="22" name="Picture 9" descr="Siobhan_Creanor.jpg">
            <a:extLst>
              <a:ext uri="{FF2B5EF4-FFF2-40B4-BE49-F238E27FC236}">
                <a16:creationId xmlns:a16="http://schemas.microsoft.com/office/drawing/2014/main" id="{8738B719-E179-C597-1359-BAD407E45294}"/>
              </a:ext>
            </a:extLst>
          </p:cNvPr>
          <p:cNvPicPr>
            <a:picLocks noChangeAspect="1"/>
          </p:cNvPicPr>
          <p:nvPr/>
        </p:nvPicPr>
        <p:blipFill rotWithShape="1">
          <a:blip r:embed="rId19"/>
          <a:srcRect l="17736" t="-532" r="19603" b="26245"/>
          <a:stretch/>
        </p:blipFill>
        <p:spPr>
          <a:xfrm>
            <a:off x="10593311" y="3703686"/>
            <a:ext cx="764237" cy="925117"/>
          </a:xfrm>
          <a:prstGeom prst="rect">
            <a:avLst/>
          </a:prstGeom>
        </p:spPr>
      </p:pic>
      <p:sp>
        <p:nvSpPr>
          <p:cNvPr id="23" name="TextBox 22">
            <a:extLst>
              <a:ext uri="{FF2B5EF4-FFF2-40B4-BE49-F238E27FC236}">
                <a16:creationId xmlns:a16="http://schemas.microsoft.com/office/drawing/2014/main" id="{778248CB-BD02-363D-3576-2711A052F9DE}"/>
              </a:ext>
            </a:extLst>
          </p:cNvPr>
          <p:cNvSpPr txBox="1"/>
          <p:nvPr/>
        </p:nvSpPr>
        <p:spPr>
          <a:xfrm>
            <a:off x="7060073" y="1617451"/>
            <a:ext cx="1782576" cy="338554"/>
          </a:xfrm>
          <a:prstGeom prst="rect">
            <a:avLst/>
          </a:prstGeom>
          <a:noFill/>
        </p:spPr>
        <p:txBody>
          <a:bodyPr wrap="square" lIns="91440" tIns="45720" rIns="91440" bIns="45720" rtlCol="0" anchor="t">
            <a:spAutoFit/>
          </a:bodyPr>
          <a:lstStyle/>
          <a:p>
            <a:r>
              <a:rPr lang="en-GB" sz="1600" b="1" dirty="0"/>
              <a:t>Prof. Mark Tarrant</a:t>
            </a:r>
          </a:p>
        </p:txBody>
      </p:sp>
      <p:sp>
        <p:nvSpPr>
          <p:cNvPr id="24" name="TextBox 23">
            <a:extLst>
              <a:ext uri="{FF2B5EF4-FFF2-40B4-BE49-F238E27FC236}">
                <a16:creationId xmlns:a16="http://schemas.microsoft.com/office/drawing/2014/main" id="{EC1217F2-92FD-9EA6-D72A-37AE9D125DAB}"/>
              </a:ext>
            </a:extLst>
          </p:cNvPr>
          <p:cNvSpPr txBox="1"/>
          <p:nvPr/>
        </p:nvSpPr>
        <p:spPr>
          <a:xfrm>
            <a:off x="9139024" y="1611847"/>
            <a:ext cx="2309920" cy="338554"/>
          </a:xfrm>
          <a:prstGeom prst="rect">
            <a:avLst/>
          </a:prstGeom>
          <a:noFill/>
        </p:spPr>
        <p:txBody>
          <a:bodyPr wrap="square" lIns="91440" tIns="45720" rIns="91440" bIns="45720" rtlCol="0" anchor="t">
            <a:spAutoFit/>
          </a:bodyPr>
          <a:lstStyle/>
          <a:p>
            <a:r>
              <a:rPr lang="en-GB" sz="1600" b="1" dirty="0"/>
              <a:t>Prof. Jonathan Pinkney</a:t>
            </a:r>
          </a:p>
        </p:txBody>
      </p:sp>
      <p:pic>
        <p:nvPicPr>
          <p:cNvPr id="5" name="Picture 4">
            <a:extLst>
              <a:ext uri="{FF2B5EF4-FFF2-40B4-BE49-F238E27FC236}">
                <a16:creationId xmlns:a16="http://schemas.microsoft.com/office/drawing/2014/main" id="{920BC558-5173-5CDF-FBF4-B02A8A46CD11}"/>
              </a:ext>
            </a:extLst>
          </p:cNvPr>
          <p:cNvPicPr>
            <a:picLocks noChangeAspect="1"/>
          </p:cNvPicPr>
          <p:nvPr/>
        </p:nvPicPr>
        <p:blipFill rotWithShape="1">
          <a:blip r:embed="rId20"/>
          <a:srcRect t="1447" b="13305"/>
          <a:stretch/>
        </p:blipFill>
        <p:spPr>
          <a:xfrm>
            <a:off x="9703146" y="4928342"/>
            <a:ext cx="782914" cy="966245"/>
          </a:xfrm>
          <a:prstGeom prst="rect">
            <a:avLst/>
          </a:prstGeom>
        </p:spPr>
      </p:pic>
    </p:spTree>
    <p:extLst>
      <p:ext uri="{BB962C8B-B14F-4D97-AF65-F5344CB8AC3E}">
        <p14:creationId xmlns:p14="http://schemas.microsoft.com/office/powerpoint/2010/main" val="219648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91" y="237529"/>
            <a:ext cx="10515600" cy="1325563"/>
          </a:xfrm>
        </p:spPr>
        <p:txBody>
          <a:bodyPr/>
          <a:lstStyle/>
          <a:p>
            <a:r>
              <a:rPr lang="en-GB" b="1" dirty="0">
                <a:latin typeface="+mn-lt"/>
              </a:rPr>
              <a:t>Research Programme</a:t>
            </a:r>
          </a:p>
        </p:txBody>
      </p:sp>
      <p:sp>
        <p:nvSpPr>
          <p:cNvPr id="3" name="Content Placeholder 2"/>
          <p:cNvSpPr>
            <a:spLocks noGrp="1"/>
          </p:cNvSpPr>
          <p:nvPr>
            <p:ph idx="1"/>
          </p:nvPr>
        </p:nvSpPr>
        <p:spPr>
          <a:xfrm>
            <a:off x="650630" y="1248764"/>
            <a:ext cx="11221528" cy="4126601"/>
          </a:xfrm>
        </p:spPr>
        <p:txBody>
          <a:bodyPr/>
          <a:lstStyle/>
          <a:p>
            <a:r>
              <a:rPr lang="en-GB" dirty="0"/>
              <a:t>How are treatment outcomes for people with severe obesity </a:t>
            </a:r>
            <a:r>
              <a:rPr lang="en-GB" dirty="0" err="1"/>
              <a:t>ImPROved</a:t>
            </a:r>
            <a:r>
              <a:rPr lang="en-GB" dirty="0"/>
              <a:t> by GROUP-based behavioural intervention?</a:t>
            </a:r>
          </a:p>
          <a:p>
            <a:r>
              <a:rPr lang="en-GB" dirty="0"/>
              <a:t>NIHR funded programme - 5 year £2.5 million</a:t>
            </a:r>
          </a:p>
          <a:p>
            <a:r>
              <a:rPr lang="en-GB" dirty="0"/>
              <a:t>Started 1</a:t>
            </a:r>
            <a:r>
              <a:rPr lang="en-GB" baseline="30000" dirty="0"/>
              <a:t>st</a:t>
            </a:r>
            <a:r>
              <a:rPr lang="en-GB" dirty="0"/>
              <a:t> May 2021</a:t>
            </a:r>
          </a:p>
        </p:txBody>
      </p:sp>
      <p:graphicFrame>
        <p:nvGraphicFramePr>
          <p:cNvPr id="4" name="Diagram 3"/>
          <p:cNvGraphicFramePr/>
          <p:nvPr>
            <p:extLst>
              <p:ext uri="{D42A27DB-BD31-4B8C-83A1-F6EECF244321}">
                <p14:modId xmlns:p14="http://schemas.microsoft.com/office/powerpoint/2010/main" val="3247056378"/>
              </p:ext>
            </p:extLst>
          </p:nvPr>
        </p:nvGraphicFramePr>
        <p:xfrm>
          <a:off x="292818" y="2711303"/>
          <a:ext cx="11606364" cy="3274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4835769" y="3225435"/>
            <a:ext cx="2520462" cy="22711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fld id="{F331350C-EB19-4A51-B09D-2BAEBA53DC64}" type="slidenum">
              <a:rPr lang="en-GB" smtClean="0"/>
              <a:t>2</a:t>
            </a:fld>
            <a:endParaRPr lang="en-GB"/>
          </a:p>
        </p:txBody>
      </p:sp>
      <p:pic>
        <p:nvPicPr>
          <p:cNvPr id="6" name="Picture 5" descr="Logo, company name&#10;&#10;Description automatically generated">
            <a:extLst>
              <a:ext uri="{FF2B5EF4-FFF2-40B4-BE49-F238E27FC236}">
                <a16:creationId xmlns:a16="http://schemas.microsoft.com/office/drawing/2014/main" id="{C1DB4288-B36A-94E9-6B97-368895B6173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995232" y="5737278"/>
            <a:ext cx="2202676" cy="1324550"/>
          </a:xfrm>
          <a:prstGeom prst="rect">
            <a:avLst/>
          </a:prstGeom>
          <a:noFill/>
        </p:spPr>
      </p:pic>
      <p:pic>
        <p:nvPicPr>
          <p:cNvPr id="8" name="Picture 7">
            <a:extLst>
              <a:ext uri="{FF2B5EF4-FFF2-40B4-BE49-F238E27FC236}">
                <a16:creationId xmlns:a16="http://schemas.microsoft.com/office/drawing/2014/main" id="{3D643E7C-5CCD-DFC4-0088-685D3283FC3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72851" y="5613577"/>
            <a:ext cx="2169928" cy="1401779"/>
          </a:xfrm>
          <a:prstGeom prst="rect">
            <a:avLst/>
          </a:prstGeom>
        </p:spPr>
      </p:pic>
      <p:pic>
        <p:nvPicPr>
          <p:cNvPr id="9" name="Picture 8">
            <a:extLst>
              <a:ext uri="{FF2B5EF4-FFF2-40B4-BE49-F238E27FC236}">
                <a16:creationId xmlns:a16="http://schemas.microsoft.com/office/drawing/2014/main" id="{BEE60BD3-D116-F1BE-5859-534F638E9F69}"/>
              </a:ext>
            </a:extLst>
          </p:cNvPr>
          <p:cNvPicPr/>
          <p:nvPr/>
        </p:nvPicPr>
        <p:blipFill rotWithShape="1">
          <a:blip r:embed="rId10"/>
          <a:srcRect l="32406" t="64197" r="42500" b="18891"/>
          <a:stretch/>
        </p:blipFill>
        <p:spPr bwMode="auto">
          <a:xfrm>
            <a:off x="6346756" y="6108190"/>
            <a:ext cx="1898981" cy="58448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896C4C7-5913-8640-563C-92B98B17406B}"/>
              </a:ext>
            </a:extLst>
          </p:cNvPr>
          <p:cNvPicPr/>
          <p:nvPr/>
        </p:nvPicPr>
        <p:blipFill rotWithShape="1">
          <a:blip r:embed="rId11"/>
          <a:srcRect l="55756" t="69960" r="33730" b="17165"/>
          <a:stretch/>
        </p:blipFill>
        <p:spPr bwMode="auto">
          <a:xfrm>
            <a:off x="2294555" y="5822090"/>
            <a:ext cx="1494494" cy="88193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6DEE5034-9AA2-61D5-F225-3F6BDC559C03}"/>
              </a:ext>
            </a:extLst>
          </p:cNvPr>
          <p:cNvPicPr/>
          <p:nvPr/>
        </p:nvPicPr>
        <p:blipFill rotWithShape="1">
          <a:blip r:embed="rId12"/>
          <a:srcRect l="34469" t="67178" r="52733" b="18435"/>
          <a:stretch/>
        </p:blipFill>
        <p:spPr bwMode="auto">
          <a:xfrm>
            <a:off x="8533799" y="5978702"/>
            <a:ext cx="1643689" cy="809658"/>
          </a:xfrm>
          <a:prstGeom prst="rect">
            <a:avLst/>
          </a:prstGeom>
          <a:ln>
            <a:noFill/>
          </a:ln>
          <a:extLst>
            <a:ext uri="{53640926-AAD7-44D8-BBD7-CCE9431645EC}">
              <a14:shadowObscured xmlns:a14="http://schemas.microsoft.com/office/drawing/2010/main"/>
            </a:ext>
          </a:extLst>
        </p:spPr>
      </p:pic>
      <p:pic>
        <p:nvPicPr>
          <p:cNvPr id="12" name="Picture 1" descr="A picture containing company name&#10;&#10;Description automatically generated">
            <a:extLst>
              <a:ext uri="{FF2B5EF4-FFF2-40B4-BE49-F238E27FC236}">
                <a16:creationId xmlns:a16="http://schemas.microsoft.com/office/drawing/2014/main" id="{8446ACD9-BF9B-48DB-5986-BCBE6BCAEE3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695" y="5900005"/>
            <a:ext cx="2142607" cy="79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5948794F-8987-7FE9-0783-91F6EE9D44D7}"/>
              </a:ext>
            </a:extLst>
          </p:cNvPr>
          <p:cNvSpPr>
            <a:spLocks noGrp="1"/>
          </p:cNvSpPr>
          <p:nvPr>
            <p:ph type="ftr" sz="quarter" idx="11"/>
          </p:nvPr>
        </p:nvSpPr>
        <p:spPr>
          <a:xfrm>
            <a:off x="-1042373" y="6717547"/>
            <a:ext cx="3438622" cy="256800"/>
          </a:xfrm>
        </p:spPr>
        <p:txBody>
          <a:bodyPr>
            <a:normAutofit fontScale="700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108177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88"/>
            <a:ext cx="10515600" cy="1325563"/>
          </a:xfrm>
        </p:spPr>
        <p:txBody>
          <a:bodyPr vert="horz" lIns="91440" tIns="45720" rIns="91440" bIns="45720" rtlCol="0" anchor="ctr">
            <a:normAutofit/>
          </a:bodyPr>
          <a:lstStyle/>
          <a:p>
            <a:r>
              <a:rPr lang="en-GB" b="1" dirty="0">
                <a:latin typeface="+mn-lt"/>
              </a:rPr>
              <a:t>Model of behaviour change</a:t>
            </a:r>
          </a:p>
        </p:txBody>
      </p:sp>
      <p:sp>
        <p:nvSpPr>
          <p:cNvPr id="4" name="Slide Number Placeholder 3"/>
          <p:cNvSpPr>
            <a:spLocks noGrp="1"/>
          </p:cNvSpPr>
          <p:nvPr>
            <p:ph type="sldNum" sz="quarter" idx="12"/>
          </p:nvPr>
        </p:nvSpPr>
        <p:spPr/>
        <p:txBody>
          <a:bodyPr/>
          <a:lstStyle/>
          <a:p>
            <a:fld id="{F331350C-EB19-4A51-B09D-2BAEBA53DC64}" type="slidenum">
              <a:rPr lang="en-GB" smtClean="0"/>
              <a:t>3</a:t>
            </a:fld>
            <a:endParaRPr lang="en-GB"/>
          </a:p>
        </p:txBody>
      </p:sp>
      <p:pic>
        <p:nvPicPr>
          <p:cNvPr id="6" name="Picture 5"/>
          <p:cNvPicPr/>
          <p:nvPr/>
        </p:nvPicPr>
        <p:blipFill rotWithShape="1">
          <a:blip r:embed="rId3"/>
          <a:srcRect l="1662" t="42259" r="60437" b="10575"/>
          <a:stretch/>
        </p:blipFill>
        <p:spPr bwMode="auto">
          <a:xfrm>
            <a:off x="82182" y="1224752"/>
            <a:ext cx="12109817" cy="5131598"/>
          </a:xfrm>
          <a:prstGeom prst="rect">
            <a:avLst/>
          </a:prstGeom>
          <a:ln>
            <a:noFill/>
          </a:ln>
          <a:extLst>
            <a:ext uri="{53640926-AAD7-44D8-BBD7-CCE9431645EC}">
              <a14:shadowObscured xmlns:a14="http://schemas.microsoft.com/office/drawing/2010/main"/>
            </a:ext>
          </a:extLst>
        </p:spPr>
      </p:pic>
      <p:sp>
        <p:nvSpPr>
          <p:cNvPr id="3" name="Footer Placeholder 3">
            <a:extLst>
              <a:ext uri="{FF2B5EF4-FFF2-40B4-BE49-F238E27FC236}">
                <a16:creationId xmlns:a16="http://schemas.microsoft.com/office/drawing/2014/main" id="{CDF32CF8-8ECA-E3C6-7774-DCB829B482EB}"/>
              </a:ext>
            </a:extLst>
          </p:cNvPr>
          <p:cNvSpPr>
            <a:spLocks noGrp="1"/>
          </p:cNvSpPr>
          <p:nvPr>
            <p:ph type="ftr" sz="quarter" idx="11"/>
          </p:nvPr>
        </p:nvSpPr>
        <p:spPr>
          <a:xfrm>
            <a:off x="-1124592" y="6577824"/>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1285929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3366BB0-BF67-4519-BA41-2F0021F5E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34" name="Group 33">
            <a:extLst>
              <a:ext uri="{FF2B5EF4-FFF2-40B4-BE49-F238E27FC236}">
                <a16:creationId xmlns:a16="http://schemas.microsoft.com/office/drawing/2014/main" id="{F0335223-5103-EF75-9273-480DCDD90DC6}"/>
              </a:ext>
            </a:extLst>
          </p:cNvPr>
          <p:cNvGrpSpPr/>
          <p:nvPr/>
        </p:nvGrpSpPr>
        <p:grpSpPr>
          <a:xfrm>
            <a:off x="294825" y="1184876"/>
            <a:ext cx="4732773" cy="3682290"/>
            <a:chOff x="508952" y="1855086"/>
            <a:chExt cx="3878178" cy="4319930"/>
          </a:xfrm>
        </p:grpSpPr>
        <p:cxnSp>
          <p:nvCxnSpPr>
            <p:cNvPr id="35" name="Connector: Elbow 34">
              <a:extLst>
                <a:ext uri="{FF2B5EF4-FFF2-40B4-BE49-F238E27FC236}">
                  <a16:creationId xmlns:a16="http://schemas.microsoft.com/office/drawing/2014/main" id="{BFF1E998-0A0E-9837-C0D1-0B0775AC7314}"/>
                </a:ext>
              </a:extLst>
            </p:cNvPr>
            <p:cNvCxnSpPr>
              <a:cxnSpLocks/>
              <a:stCxn id="39" idx="3"/>
              <a:endCxn id="41" idx="3"/>
            </p:cNvCxnSpPr>
            <p:nvPr/>
          </p:nvCxnSpPr>
          <p:spPr>
            <a:xfrm>
              <a:off x="2380952" y="4019911"/>
              <a:ext cx="1818884" cy="1800167"/>
            </a:xfrm>
            <a:prstGeom prst="bentConnector3">
              <a:avLst>
                <a:gd name="adj1" fmla="val 11029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9F62F14-E385-537D-BCB1-F061F30D17FC}"/>
                </a:ext>
              </a:extLst>
            </p:cNvPr>
            <p:cNvCxnSpPr>
              <a:cxnSpLocks/>
              <a:stCxn id="40" idx="1"/>
              <a:endCxn id="41" idx="1"/>
            </p:cNvCxnSpPr>
            <p:nvPr/>
          </p:nvCxnSpPr>
          <p:spPr>
            <a:xfrm rot="10800000" flipV="1">
              <a:off x="782818" y="4036893"/>
              <a:ext cx="1732312" cy="1783185"/>
            </a:xfrm>
            <a:prstGeom prst="bentConnector3">
              <a:avLst>
                <a:gd name="adj1" fmla="val 110813"/>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6">
              <a:extLst>
                <a:ext uri="{FF2B5EF4-FFF2-40B4-BE49-F238E27FC236}">
                  <a16:creationId xmlns:a16="http://schemas.microsoft.com/office/drawing/2014/main" id="{BEF3D884-985F-7268-B656-67DBA1F854E6}"/>
                </a:ext>
              </a:extLst>
            </p:cNvPr>
            <p:cNvSpPr/>
            <p:nvPr/>
          </p:nvSpPr>
          <p:spPr>
            <a:xfrm>
              <a:off x="686628" y="1855086"/>
              <a:ext cx="3417019" cy="715895"/>
            </a:xfrm>
            <a:prstGeom prst="roundRect">
              <a:avLst/>
            </a:prstGeom>
            <a:solidFill>
              <a:schemeClr val="accent4">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venir Next LT Pro"/>
                  <a:ea typeface="+mn-ea"/>
                  <a:cs typeface="+mn-cs"/>
                </a:rPr>
                <a:t>Patients referred to specialist Tier 3 weight management service are screened by Tier 3 staff, study offered to eligible patients,  consent &amp; record baseline weight. </a:t>
              </a:r>
            </a:p>
          </p:txBody>
        </p:sp>
        <p:sp>
          <p:nvSpPr>
            <p:cNvPr id="38" name="Rounded Rectangle 8">
              <a:extLst>
                <a:ext uri="{FF2B5EF4-FFF2-40B4-BE49-F238E27FC236}">
                  <a16:creationId xmlns:a16="http://schemas.microsoft.com/office/drawing/2014/main" id="{35ADF023-4FE8-7E06-BEC4-16E570A7D0DE}"/>
                </a:ext>
              </a:extLst>
            </p:cNvPr>
            <p:cNvSpPr/>
            <p:nvPr/>
          </p:nvSpPr>
          <p:spPr>
            <a:xfrm>
              <a:off x="686628" y="2785706"/>
              <a:ext cx="3417631" cy="429045"/>
            </a:xfrm>
            <a:prstGeom prst="roundRect">
              <a:avLst/>
            </a:prstGeom>
            <a:solidFill>
              <a:schemeClr val="accent4">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venir Next LT Pro"/>
                  <a:ea typeface="+mn-ea"/>
                  <a:cs typeface="+mn-cs"/>
                </a:rPr>
                <a:t>Upon recruitment of a cohort ≤ 30 participants, baseline questionnaire issued and patients randomised 1:1</a:t>
              </a:r>
            </a:p>
          </p:txBody>
        </p:sp>
        <p:sp>
          <p:nvSpPr>
            <p:cNvPr id="39" name="Rounded Rectangle 11">
              <a:extLst>
                <a:ext uri="{FF2B5EF4-FFF2-40B4-BE49-F238E27FC236}">
                  <a16:creationId xmlns:a16="http://schemas.microsoft.com/office/drawing/2014/main" id="{8B4D4EEF-98C2-9F36-DC00-E4073392B828}"/>
                </a:ext>
              </a:extLst>
            </p:cNvPr>
            <p:cNvSpPr/>
            <p:nvPr/>
          </p:nvSpPr>
          <p:spPr>
            <a:xfrm>
              <a:off x="508952" y="3585888"/>
              <a:ext cx="1872000" cy="868046"/>
            </a:xfrm>
            <a:prstGeom prst="roundRect">
              <a:avLst/>
            </a:prstGeom>
            <a:solidFill>
              <a:schemeClr val="accent4">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USUAL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1"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Approx 15 participants</a:t>
              </a:r>
              <a:br>
                <a:rPr kumimoji="0" lang="en-GB" sz="1100" b="1" i="0" u="none" strike="noStrike" kern="1200" cap="none" spc="0" normalizeH="0" baseline="0" noProof="0" dirty="0">
                  <a:ln>
                    <a:noFill/>
                  </a:ln>
                  <a:solidFill>
                    <a:prstClr val="black"/>
                  </a:solidFill>
                  <a:effectLst/>
                  <a:uLnTx/>
                  <a:uFillTx/>
                  <a:latin typeface="Avenir Next LT Pro"/>
                  <a:ea typeface="+mn-ea"/>
                  <a:cs typeface="+mn-cs"/>
                </a:rPr>
              </a:b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per cohort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0" name="Rounded Rectangle 31">
              <a:extLst>
                <a:ext uri="{FF2B5EF4-FFF2-40B4-BE49-F238E27FC236}">
                  <a16:creationId xmlns:a16="http://schemas.microsoft.com/office/drawing/2014/main" id="{049D0376-A90C-78B3-87DB-A9F55B3B062A}"/>
                </a:ext>
              </a:extLst>
            </p:cNvPr>
            <p:cNvSpPr/>
            <p:nvPr/>
          </p:nvSpPr>
          <p:spPr>
            <a:xfrm>
              <a:off x="2515130" y="3585976"/>
              <a:ext cx="1872000" cy="901837"/>
            </a:xfrm>
            <a:prstGeom prst="roundRect">
              <a:avLst/>
            </a:prstGeom>
            <a:solidFill>
              <a:schemeClr val="accent4">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PROGROUP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1"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Approx 15 participants</a:t>
              </a:r>
              <a:br>
                <a:rPr kumimoji="0" lang="en-GB" sz="1100" b="1" i="0" u="none" strike="noStrike" kern="1200" cap="none" spc="0" normalizeH="0" baseline="0" noProof="0" dirty="0">
                  <a:ln>
                    <a:noFill/>
                  </a:ln>
                  <a:solidFill>
                    <a:prstClr val="black"/>
                  </a:solidFill>
                  <a:effectLst/>
                  <a:uLnTx/>
                  <a:uFillTx/>
                  <a:latin typeface="Avenir Next LT Pro"/>
                  <a:ea typeface="+mn-ea"/>
                  <a:cs typeface="+mn-cs"/>
                </a:rPr>
              </a:b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per cohort</a:t>
              </a:r>
            </a:p>
          </p:txBody>
        </p:sp>
        <p:sp>
          <p:nvSpPr>
            <p:cNvPr id="41" name="Rounded Rectangle 65">
              <a:extLst>
                <a:ext uri="{FF2B5EF4-FFF2-40B4-BE49-F238E27FC236}">
                  <a16:creationId xmlns:a16="http://schemas.microsoft.com/office/drawing/2014/main" id="{20B4E0D9-C574-E2D0-23F6-F4C1C006B3C1}"/>
                </a:ext>
              </a:extLst>
            </p:cNvPr>
            <p:cNvSpPr/>
            <p:nvPr/>
          </p:nvSpPr>
          <p:spPr>
            <a:xfrm>
              <a:off x="782818" y="5465141"/>
              <a:ext cx="3417018" cy="709875"/>
            </a:xfrm>
            <a:prstGeom prst="roundRect">
              <a:avLst/>
            </a:prstGeom>
            <a:solidFill>
              <a:schemeClr val="accent4">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0" rIns="51435" bIns="2571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Follow-up : primary outcome (weight) and additional measures around health</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013" b="1" i="0" u="none" strike="noStrike" kern="1200" cap="none" spc="0" normalizeH="0" baseline="0" noProof="0" dirty="0">
                  <a:ln>
                    <a:noFill/>
                  </a:ln>
                  <a:solidFill>
                    <a:prstClr val="black"/>
                  </a:solidFill>
                  <a:effectLst/>
                  <a:uLnTx/>
                  <a:uFillTx/>
                  <a:latin typeface="Avenir Next LT Pro"/>
                  <a:ea typeface="+mn-ea"/>
                  <a:cs typeface="+mn-cs"/>
                </a:rPr>
                <a:t>3-month    6-month   12-month</a:t>
              </a:r>
              <a:endParaRPr kumimoji="0" lang="en-GB" sz="1013" b="0" i="0" u="none" strike="noStrike" kern="1200" cap="none" spc="0" normalizeH="0" baseline="0" noProof="0" dirty="0">
                <a:ln>
                  <a:noFill/>
                </a:ln>
                <a:solidFill>
                  <a:prstClr val="black"/>
                </a:solidFill>
                <a:effectLst/>
                <a:uLnTx/>
                <a:uFillTx/>
                <a:latin typeface="Avenir Next LT Pro"/>
                <a:ea typeface="+mn-ea"/>
                <a:cs typeface="+mn-cs"/>
              </a:endParaRPr>
            </a:p>
          </p:txBody>
        </p:sp>
        <p:cxnSp>
          <p:nvCxnSpPr>
            <p:cNvPr id="42" name="Straight Arrow Connector 41">
              <a:extLst>
                <a:ext uri="{FF2B5EF4-FFF2-40B4-BE49-F238E27FC236}">
                  <a16:creationId xmlns:a16="http://schemas.microsoft.com/office/drawing/2014/main" id="{2186AB9C-0878-A958-50BE-6E2204374DB8}"/>
                </a:ext>
              </a:extLst>
            </p:cNvPr>
            <p:cNvCxnSpPr>
              <a:cxnSpLocks/>
              <a:stCxn id="37" idx="2"/>
              <a:endCxn id="38" idx="0"/>
            </p:cNvCxnSpPr>
            <p:nvPr/>
          </p:nvCxnSpPr>
          <p:spPr>
            <a:xfrm>
              <a:off x="2395138" y="2570981"/>
              <a:ext cx="306" cy="214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59">
              <a:extLst>
                <a:ext uri="{FF2B5EF4-FFF2-40B4-BE49-F238E27FC236}">
                  <a16:creationId xmlns:a16="http://schemas.microsoft.com/office/drawing/2014/main" id="{D899D169-858A-28A8-79A4-97AAF756B326}"/>
                </a:ext>
              </a:extLst>
            </p:cNvPr>
            <p:cNvSpPr/>
            <p:nvPr/>
          </p:nvSpPr>
          <p:spPr>
            <a:xfrm>
              <a:off x="682457" y="4687131"/>
              <a:ext cx="3617740" cy="544814"/>
            </a:xfrm>
            <a:prstGeom prst="roundRect">
              <a:avLst/>
            </a:prstGeom>
            <a:solidFill>
              <a:schemeClr val="accent1">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venir Next LT Pro"/>
                  <a:ea typeface="+mn-ea"/>
                  <a:cs typeface="+mn-cs"/>
                </a:rPr>
                <a:t>Conducted over 3 sites, 4 cohorts of up to 30 participants per cohort, total </a:t>
              </a:r>
              <a:r>
                <a:rPr kumimoji="0" lang="en-GB" sz="1100" b="1" i="0" u="none" strike="noStrike" kern="1200" cap="none" spc="0" normalizeH="0" baseline="0" noProof="0" dirty="0">
                  <a:ln>
                    <a:noFill/>
                  </a:ln>
                  <a:solidFill>
                    <a:prstClr val="black"/>
                  </a:solidFill>
                  <a:effectLst/>
                  <a:uLnTx/>
                  <a:uFillTx/>
                  <a:latin typeface="Avenir Next LT Pro"/>
                  <a:ea typeface="+mn-ea"/>
                  <a:cs typeface="+mn-cs"/>
                </a:rPr>
                <a:t>recruited 99 participants </a:t>
              </a:r>
            </a:p>
          </p:txBody>
        </p:sp>
        <p:cxnSp>
          <p:nvCxnSpPr>
            <p:cNvPr id="44" name="Connector: Elbow 43">
              <a:extLst>
                <a:ext uri="{FF2B5EF4-FFF2-40B4-BE49-F238E27FC236}">
                  <a16:creationId xmlns:a16="http://schemas.microsoft.com/office/drawing/2014/main" id="{672C8FB9-A988-5C32-BAD3-89E11DBB5785}"/>
                </a:ext>
              </a:extLst>
            </p:cNvPr>
            <p:cNvCxnSpPr>
              <a:cxnSpLocks/>
              <a:endCxn id="40" idx="0"/>
            </p:cNvCxnSpPr>
            <p:nvPr/>
          </p:nvCxnSpPr>
          <p:spPr>
            <a:xfrm>
              <a:off x="2383988" y="3223227"/>
              <a:ext cx="1067142" cy="3627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AA9345F-CD8A-852A-5436-DFD814FF15EF}"/>
                </a:ext>
              </a:extLst>
            </p:cNvPr>
            <p:cNvCxnSpPr>
              <a:cxnSpLocks/>
              <a:endCxn id="39" idx="0"/>
            </p:cNvCxnSpPr>
            <p:nvPr/>
          </p:nvCxnSpPr>
          <p:spPr>
            <a:xfrm rot="10800000" flipV="1">
              <a:off x="1444952" y="3223227"/>
              <a:ext cx="939038" cy="36266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9" name="Title 58">
            <a:extLst>
              <a:ext uri="{FF2B5EF4-FFF2-40B4-BE49-F238E27FC236}">
                <a16:creationId xmlns:a16="http://schemas.microsoft.com/office/drawing/2014/main" id="{849E031D-71F6-D9DF-5970-673CD17C66E5}"/>
              </a:ext>
            </a:extLst>
          </p:cNvPr>
          <p:cNvSpPr>
            <a:spLocks noGrp="1"/>
          </p:cNvSpPr>
          <p:nvPr>
            <p:ph type="title"/>
          </p:nvPr>
        </p:nvSpPr>
        <p:spPr>
          <a:xfrm>
            <a:off x="276806" y="358579"/>
            <a:ext cx="6824758" cy="617434"/>
          </a:xfrm>
        </p:spPr>
        <p:txBody>
          <a:bodyPr>
            <a:noAutofit/>
          </a:bodyPr>
          <a:lstStyle/>
          <a:p>
            <a:r>
              <a:rPr lang="en-GB" b="1" dirty="0"/>
              <a:t>Feasibility RCT</a:t>
            </a:r>
          </a:p>
        </p:txBody>
      </p:sp>
      <p:sp>
        <p:nvSpPr>
          <p:cNvPr id="11" name="Footer Placeholder 3">
            <a:extLst>
              <a:ext uri="{FF2B5EF4-FFF2-40B4-BE49-F238E27FC236}">
                <a16:creationId xmlns:a16="http://schemas.microsoft.com/office/drawing/2014/main" id="{2CFA271C-614F-C72B-1776-DAFF04A83AEA}"/>
              </a:ext>
            </a:extLst>
          </p:cNvPr>
          <p:cNvSpPr>
            <a:spLocks noGrp="1"/>
          </p:cNvSpPr>
          <p:nvPr>
            <p:ph type="ftr" sz="quarter" idx="11"/>
          </p:nvPr>
        </p:nvSpPr>
        <p:spPr>
          <a:xfrm>
            <a:off x="-1124592" y="6577824"/>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grpSp>
        <p:nvGrpSpPr>
          <p:cNvPr id="17" name="Group 16">
            <a:extLst>
              <a:ext uri="{FF2B5EF4-FFF2-40B4-BE49-F238E27FC236}">
                <a16:creationId xmlns:a16="http://schemas.microsoft.com/office/drawing/2014/main" id="{10C03282-2356-6209-AC0E-F1F0D6A3B48B}"/>
              </a:ext>
            </a:extLst>
          </p:cNvPr>
          <p:cNvGrpSpPr/>
          <p:nvPr/>
        </p:nvGrpSpPr>
        <p:grpSpPr>
          <a:xfrm>
            <a:off x="5703609" y="82159"/>
            <a:ext cx="3817639" cy="6617017"/>
            <a:chOff x="5687222" y="174272"/>
            <a:chExt cx="3817639" cy="6617017"/>
          </a:xfrm>
        </p:grpSpPr>
        <p:sp>
          <p:nvSpPr>
            <p:cNvPr id="18" name="Rectangle: Rounded Corners 17">
              <a:extLst>
                <a:ext uri="{FF2B5EF4-FFF2-40B4-BE49-F238E27FC236}">
                  <a16:creationId xmlns:a16="http://schemas.microsoft.com/office/drawing/2014/main" id="{D76593C3-8A57-C665-82FD-D3792F986EC0}"/>
                </a:ext>
              </a:extLst>
            </p:cNvPr>
            <p:cNvSpPr/>
            <p:nvPr/>
          </p:nvSpPr>
          <p:spPr>
            <a:xfrm>
              <a:off x="5687222" y="174272"/>
              <a:ext cx="3817639" cy="661701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3">
              <a:extLst>
                <a:ext uri="{FF2B5EF4-FFF2-40B4-BE49-F238E27FC236}">
                  <a16:creationId xmlns:a16="http://schemas.microsoft.com/office/drawing/2014/main" id="{E2DF8F3D-8762-1BC0-B248-55355CA46E2F}"/>
                </a:ext>
              </a:extLst>
            </p:cNvPr>
            <p:cNvSpPr/>
            <p:nvPr/>
          </p:nvSpPr>
          <p:spPr>
            <a:xfrm>
              <a:off x="5859863" y="1767862"/>
              <a:ext cx="3609955" cy="522183"/>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dirty="0">
                  <a:solidFill>
                    <a:schemeClr val="tx1"/>
                  </a:solidFill>
                  <a:latin typeface="Calibri" panose="020F0502020204030204" pitchFamily="34" charset="0"/>
                  <a:cs typeface="Calibri" panose="020F0502020204030204" pitchFamily="34" charset="0"/>
                </a:rPr>
                <a:t>Audio </a:t>
              </a:r>
              <a:r>
                <a:rPr lang="en-GB" sz="1600" b="1" dirty="0">
                  <a:solidFill>
                    <a:schemeClr val="tx1"/>
                  </a:solidFill>
                  <a:latin typeface="Calibri" panose="020F0502020204030204" pitchFamily="34" charset="0"/>
                  <a:cs typeface="Calibri" panose="020F0502020204030204" pitchFamily="34" charset="0"/>
                </a:rPr>
                <a:t>recordings</a:t>
              </a:r>
              <a:r>
                <a:rPr lang="en-GB" sz="1600" dirty="0">
                  <a:solidFill>
                    <a:schemeClr val="tx1"/>
                  </a:solidFill>
                  <a:latin typeface="Calibri" panose="020F0502020204030204" pitchFamily="34" charset="0"/>
                  <a:cs typeface="Calibri" panose="020F0502020204030204" pitchFamily="34" charset="0"/>
                </a:rPr>
                <a:t> of group sessions (n=40)</a:t>
              </a:r>
            </a:p>
          </p:txBody>
        </p:sp>
        <p:sp>
          <p:nvSpPr>
            <p:cNvPr id="20" name="Rounded Rectangle 6">
              <a:extLst>
                <a:ext uri="{FF2B5EF4-FFF2-40B4-BE49-F238E27FC236}">
                  <a16:creationId xmlns:a16="http://schemas.microsoft.com/office/drawing/2014/main" id="{77C8CFA9-34D3-E228-EA74-A01AB2320BF6}"/>
                </a:ext>
              </a:extLst>
            </p:cNvPr>
            <p:cNvSpPr/>
            <p:nvPr/>
          </p:nvSpPr>
          <p:spPr>
            <a:xfrm>
              <a:off x="5859863" y="2383450"/>
              <a:ext cx="3609955" cy="522184"/>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b="1" dirty="0">
                  <a:latin typeface="Calibri" panose="020F0502020204030204" pitchFamily="34" charset="0"/>
                  <a:cs typeface="Calibri" panose="020F0502020204030204" pitchFamily="34" charset="0"/>
                </a:rPr>
                <a:t>Interviews </a:t>
              </a:r>
              <a:r>
                <a:rPr lang="en-GB" sz="1600" dirty="0">
                  <a:latin typeface="Calibri" panose="020F0502020204030204" pitchFamily="34" charset="0"/>
                  <a:cs typeface="Calibri" panose="020F0502020204030204" pitchFamily="34" charset="0"/>
                </a:rPr>
                <a:t>with healthcare staff; Managers and </a:t>
              </a:r>
              <a:r>
                <a:rPr lang="en-GB" sz="1600" b="1" u="sng" dirty="0">
                  <a:latin typeface="Calibri" panose="020F0502020204030204" pitchFamily="34" charset="0"/>
                  <a:cs typeface="Calibri" panose="020F0502020204030204" pitchFamily="34" charset="0"/>
                </a:rPr>
                <a:t>facilitators</a:t>
              </a:r>
              <a:r>
                <a:rPr lang="en-GB" sz="1600" dirty="0">
                  <a:latin typeface="Calibri" panose="020F0502020204030204" pitchFamily="34" charset="0"/>
                  <a:cs typeface="Calibri" panose="020F0502020204030204" pitchFamily="34" charset="0"/>
                </a:rPr>
                <a:t> (n=13)</a:t>
              </a:r>
            </a:p>
          </p:txBody>
        </p:sp>
        <p:sp>
          <p:nvSpPr>
            <p:cNvPr id="21" name="Rounded Rectangle 8">
              <a:extLst>
                <a:ext uri="{FF2B5EF4-FFF2-40B4-BE49-F238E27FC236}">
                  <a16:creationId xmlns:a16="http://schemas.microsoft.com/office/drawing/2014/main" id="{366D0440-0DF9-A462-3913-59D404B3DA88}"/>
                </a:ext>
              </a:extLst>
            </p:cNvPr>
            <p:cNvSpPr/>
            <p:nvPr/>
          </p:nvSpPr>
          <p:spPr>
            <a:xfrm>
              <a:off x="5859653" y="3982233"/>
              <a:ext cx="3609954" cy="522183"/>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b="1" dirty="0">
                  <a:latin typeface="Calibri" panose="020F0502020204030204" pitchFamily="34" charset="0"/>
                  <a:cs typeface="Calibri" panose="020F0502020204030204" pitchFamily="34" charset="0"/>
                </a:rPr>
                <a:t>Interviews</a:t>
              </a:r>
              <a:r>
                <a:rPr lang="en-GB" sz="1600" dirty="0">
                  <a:latin typeface="Calibri" panose="020F0502020204030204" pitchFamily="34" charset="0"/>
                  <a:cs typeface="Calibri" panose="020F0502020204030204" pitchFamily="34" charset="0"/>
                </a:rPr>
                <a:t> with patients (n=18)</a:t>
              </a:r>
            </a:p>
          </p:txBody>
        </p:sp>
        <p:sp>
          <p:nvSpPr>
            <p:cNvPr id="22" name="Rounded Rectangle 9">
              <a:extLst>
                <a:ext uri="{FF2B5EF4-FFF2-40B4-BE49-F238E27FC236}">
                  <a16:creationId xmlns:a16="http://schemas.microsoft.com/office/drawing/2014/main" id="{FE3268F5-7E26-280E-CADB-FBBAF73FA96C}"/>
                </a:ext>
              </a:extLst>
            </p:cNvPr>
            <p:cNvSpPr/>
            <p:nvPr/>
          </p:nvSpPr>
          <p:spPr>
            <a:xfrm>
              <a:off x="5859863" y="1152276"/>
              <a:ext cx="3609955" cy="522184"/>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dirty="0">
                  <a:latin typeface="Calibri" panose="020F0502020204030204" pitchFamily="34" charset="0"/>
                  <a:cs typeface="Calibri" panose="020F0502020204030204" pitchFamily="34" charset="0"/>
                </a:rPr>
                <a:t>In-person </a:t>
              </a:r>
              <a:r>
                <a:rPr lang="en-GB" sz="1600" b="1" dirty="0">
                  <a:latin typeface="Calibri" panose="020F0502020204030204" pitchFamily="34" charset="0"/>
                  <a:cs typeface="Calibri" panose="020F0502020204030204" pitchFamily="34" charset="0"/>
                </a:rPr>
                <a:t>observation</a:t>
              </a:r>
              <a:r>
                <a:rPr lang="en-GB" sz="1600" dirty="0">
                  <a:latin typeface="Calibri" panose="020F0502020204030204" pitchFamily="34" charset="0"/>
                  <a:cs typeface="Calibri" panose="020F0502020204030204" pitchFamily="34" charset="0"/>
                </a:rPr>
                <a:t> of group </a:t>
              </a:r>
              <a:r>
                <a:rPr lang="en-GB" sz="1600" dirty="0">
                  <a:solidFill>
                    <a:schemeClr val="tx1"/>
                  </a:solidFill>
                  <a:latin typeface="Calibri" panose="020F0502020204030204" pitchFamily="34" charset="0"/>
                  <a:cs typeface="Calibri" panose="020F0502020204030204" pitchFamily="34" charset="0"/>
                </a:rPr>
                <a:t>delivery (n=</a:t>
              </a:r>
              <a:r>
                <a:rPr lang="en-GB" sz="1600" i="1" dirty="0">
                  <a:solidFill>
                    <a:schemeClr val="tx1"/>
                  </a:solidFill>
                  <a:latin typeface="Calibri" panose="020F0502020204030204" pitchFamily="34" charset="0"/>
                  <a:cs typeface="Calibri" panose="020F0502020204030204" pitchFamily="34" charset="0"/>
                </a:rPr>
                <a:t>10</a:t>
              </a:r>
              <a:r>
                <a:rPr lang="en-GB" sz="1600" dirty="0">
                  <a:solidFill>
                    <a:schemeClr val="tx1"/>
                  </a:solidFill>
                  <a:latin typeface="Calibri" panose="020F0502020204030204" pitchFamily="34" charset="0"/>
                  <a:cs typeface="Calibri" panose="020F0502020204030204" pitchFamily="34" charset="0"/>
                </a:rPr>
                <a:t>)</a:t>
              </a:r>
            </a:p>
          </p:txBody>
        </p:sp>
        <p:sp>
          <p:nvSpPr>
            <p:cNvPr id="23" name="Rounded Rectangle 9">
              <a:extLst>
                <a:ext uri="{FF2B5EF4-FFF2-40B4-BE49-F238E27FC236}">
                  <a16:creationId xmlns:a16="http://schemas.microsoft.com/office/drawing/2014/main" id="{EB7C1639-D802-A92F-0719-86CEE04B6F95}"/>
                </a:ext>
              </a:extLst>
            </p:cNvPr>
            <p:cNvSpPr/>
            <p:nvPr/>
          </p:nvSpPr>
          <p:spPr>
            <a:xfrm>
              <a:off x="5859859" y="2966304"/>
              <a:ext cx="3609961" cy="994895"/>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b="1" dirty="0">
                  <a:latin typeface="Calibri" panose="020F0502020204030204" pitchFamily="34" charset="0"/>
                  <a:cs typeface="Calibri" panose="020F0502020204030204" pitchFamily="34" charset="0"/>
                </a:rPr>
                <a:t>Weekly</a:t>
              </a:r>
              <a:r>
                <a:rPr lang="en-GB" sz="1600" dirty="0">
                  <a:latin typeface="Calibri" panose="020F0502020204030204" pitchFamily="34" charset="0"/>
                  <a:cs typeface="Calibri" panose="020F0502020204030204" pitchFamily="34" charset="0"/>
                </a:rPr>
                <a:t> </a:t>
              </a:r>
              <a:r>
                <a:rPr lang="en-GB" sz="1600" b="1" dirty="0">
                  <a:latin typeface="Calibri" panose="020F0502020204030204" pitchFamily="34" charset="0"/>
                  <a:cs typeface="Calibri" panose="020F0502020204030204" pitchFamily="34" charset="0"/>
                </a:rPr>
                <a:t>patient</a:t>
              </a:r>
              <a:r>
                <a:rPr lang="en-GB" sz="1600" dirty="0">
                  <a:latin typeface="Calibri" panose="020F0502020204030204" pitchFamily="34" charset="0"/>
                  <a:cs typeface="Calibri" panose="020F0502020204030204" pitchFamily="34" charset="0"/>
                </a:rPr>
                <a:t> </a:t>
              </a:r>
              <a:r>
                <a:rPr lang="en-GB" sz="1600" b="1" dirty="0">
                  <a:latin typeface="Calibri" panose="020F0502020204030204" pitchFamily="34" charset="0"/>
                  <a:cs typeface="Calibri" panose="020F0502020204030204" pitchFamily="34" charset="0"/>
                </a:rPr>
                <a:t>questionnaire</a:t>
              </a:r>
              <a:r>
                <a:rPr lang="en-GB" sz="1600" dirty="0">
                  <a:latin typeface="Calibri" panose="020F0502020204030204" pitchFamily="34" charset="0"/>
                  <a:cs typeface="Calibri" panose="020F0502020204030204" pitchFamily="34" charset="0"/>
                </a:rPr>
                <a:t> feedback on group </a:t>
              </a:r>
              <a:r>
                <a:rPr lang="en-GB" sz="1600" dirty="0">
                  <a:solidFill>
                    <a:schemeClr val="tx1"/>
                  </a:solidFill>
                  <a:latin typeface="Calibri" panose="020F0502020204030204" pitchFamily="34" charset="0"/>
                  <a:cs typeface="Calibri" panose="020F0502020204030204" pitchFamily="34" charset="0"/>
                </a:rPr>
                <a:t>sessions (n= 250); </a:t>
              </a:r>
              <a:r>
                <a:rPr lang="en-GB" sz="1600" b="1" dirty="0">
                  <a:solidFill>
                    <a:schemeClr val="tx1"/>
                  </a:solidFill>
                  <a:latin typeface="Calibri" panose="020F0502020204030204" pitchFamily="34" charset="0"/>
                  <a:cs typeface="Calibri" panose="020F0502020204030204" pitchFamily="34" charset="0"/>
                </a:rPr>
                <a:t>Group processes </a:t>
              </a:r>
              <a:r>
                <a:rPr lang="en-GB" sz="1600" dirty="0">
                  <a:solidFill>
                    <a:schemeClr val="tx1"/>
                  </a:solidFill>
                  <a:latin typeface="Calibri" panose="020F0502020204030204" pitchFamily="34" charset="0"/>
                  <a:cs typeface="Calibri" panose="020F0502020204030204" pitchFamily="34" charset="0"/>
                </a:rPr>
                <a:t>patient  questionnaire (sessions 3, 6 &amp; 9)</a:t>
              </a:r>
              <a:r>
                <a:rPr lang="en-GB" sz="1600" b="1" dirty="0">
                  <a:solidFill>
                    <a:schemeClr val="tx1"/>
                  </a:solidFill>
                  <a:latin typeface="Calibri" panose="020F0502020204030204" pitchFamily="34" charset="0"/>
                  <a:cs typeface="Calibri" panose="020F0502020204030204" pitchFamily="34" charset="0"/>
                </a:rPr>
                <a:t> </a:t>
              </a:r>
              <a:r>
                <a:rPr lang="en-GB" sz="1600" dirty="0">
                  <a:solidFill>
                    <a:schemeClr val="tx1"/>
                  </a:solidFill>
                  <a:latin typeface="Calibri" panose="020F0502020204030204" pitchFamily="34" charset="0"/>
                  <a:cs typeface="Calibri" panose="020F0502020204030204" pitchFamily="34" charset="0"/>
                </a:rPr>
                <a:t>(n=71)</a:t>
              </a:r>
            </a:p>
          </p:txBody>
        </p:sp>
        <p:sp>
          <p:nvSpPr>
            <p:cNvPr id="24" name="TextBox 23">
              <a:extLst>
                <a:ext uri="{FF2B5EF4-FFF2-40B4-BE49-F238E27FC236}">
                  <a16:creationId xmlns:a16="http://schemas.microsoft.com/office/drawing/2014/main" id="{A4F998DB-F765-09ED-AE72-FC32D83B87BE}"/>
                </a:ext>
              </a:extLst>
            </p:cNvPr>
            <p:cNvSpPr txBox="1"/>
            <p:nvPr/>
          </p:nvSpPr>
          <p:spPr>
            <a:xfrm>
              <a:off x="5939537" y="339438"/>
              <a:ext cx="3450183" cy="646331"/>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Embedded realist processes evaluation</a:t>
              </a:r>
            </a:p>
          </p:txBody>
        </p:sp>
        <p:sp>
          <p:nvSpPr>
            <p:cNvPr id="25" name="Rounded Rectangle 8">
              <a:extLst>
                <a:ext uri="{FF2B5EF4-FFF2-40B4-BE49-F238E27FC236}">
                  <a16:creationId xmlns:a16="http://schemas.microsoft.com/office/drawing/2014/main" id="{0D5EACD6-A634-EC34-7AA0-539EDEFF2BCB}"/>
                </a:ext>
              </a:extLst>
            </p:cNvPr>
            <p:cNvSpPr/>
            <p:nvPr/>
          </p:nvSpPr>
          <p:spPr>
            <a:xfrm>
              <a:off x="5859653" y="4544298"/>
              <a:ext cx="3609952" cy="522183"/>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b="1" dirty="0">
                  <a:latin typeface="Calibri" panose="020F0502020204030204" pitchFamily="34" charset="0"/>
                  <a:cs typeface="Calibri" panose="020F0502020204030204" pitchFamily="34" charset="0"/>
                </a:rPr>
                <a:t>Interviews </a:t>
              </a:r>
              <a:r>
                <a:rPr lang="en-GB" sz="1600" dirty="0">
                  <a:latin typeface="Calibri" panose="020F0502020204030204" pitchFamily="34" charset="0"/>
                  <a:cs typeface="Calibri" panose="020F0502020204030204" pitchFamily="34" charset="0"/>
                </a:rPr>
                <a:t>with training team (n=2)</a:t>
              </a:r>
            </a:p>
          </p:txBody>
        </p:sp>
        <p:sp>
          <p:nvSpPr>
            <p:cNvPr id="26" name="Rounded Rectangle 8">
              <a:extLst>
                <a:ext uri="{FF2B5EF4-FFF2-40B4-BE49-F238E27FC236}">
                  <a16:creationId xmlns:a16="http://schemas.microsoft.com/office/drawing/2014/main" id="{F081629D-FB3C-59BB-DED3-C3786030A34F}"/>
                </a:ext>
              </a:extLst>
            </p:cNvPr>
            <p:cNvSpPr/>
            <p:nvPr/>
          </p:nvSpPr>
          <p:spPr>
            <a:xfrm>
              <a:off x="5859653" y="5157121"/>
              <a:ext cx="3609952" cy="522183"/>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dirty="0">
                  <a:latin typeface="Calibri" panose="020F0502020204030204" pitchFamily="34" charset="0"/>
                  <a:cs typeface="Calibri" panose="020F0502020204030204" pitchFamily="34" charset="0"/>
                </a:rPr>
                <a:t>In-person </a:t>
              </a:r>
              <a:r>
                <a:rPr lang="en-GB" sz="1600" b="1" dirty="0">
                  <a:latin typeface="Calibri" panose="020F0502020204030204" pitchFamily="34" charset="0"/>
                  <a:cs typeface="Calibri" panose="020F0502020204030204" pitchFamily="34" charset="0"/>
                </a:rPr>
                <a:t>site visits </a:t>
              </a:r>
              <a:r>
                <a:rPr lang="en-GB" sz="1600" dirty="0">
                  <a:latin typeface="Calibri" panose="020F0502020204030204" pitchFamily="34" charset="0"/>
                  <a:cs typeface="Calibri" panose="020F0502020204030204" pitchFamily="34" charset="0"/>
                </a:rPr>
                <a:t>(n=3)</a:t>
              </a:r>
              <a:endParaRPr lang="en-GB" sz="1600" dirty="0">
                <a:solidFill>
                  <a:srgbClr val="FF0000"/>
                </a:solidFill>
                <a:latin typeface="Calibri" panose="020F0502020204030204" pitchFamily="34" charset="0"/>
                <a:cs typeface="Calibri" panose="020F0502020204030204" pitchFamily="34" charset="0"/>
              </a:endParaRPr>
            </a:p>
          </p:txBody>
        </p:sp>
        <p:sp>
          <p:nvSpPr>
            <p:cNvPr id="27" name="Rounded Rectangle 8">
              <a:extLst>
                <a:ext uri="{FF2B5EF4-FFF2-40B4-BE49-F238E27FC236}">
                  <a16:creationId xmlns:a16="http://schemas.microsoft.com/office/drawing/2014/main" id="{91E787C1-B4B3-F356-1272-CF558F8E94CE}"/>
                </a:ext>
              </a:extLst>
            </p:cNvPr>
            <p:cNvSpPr/>
            <p:nvPr/>
          </p:nvSpPr>
          <p:spPr>
            <a:xfrm>
              <a:off x="5859653" y="5779890"/>
              <a:ext cx="3609952" cy="522183"/>
            </a:xfrm>
            <a:prstGeom prst="roundRect">
              <a:avLst/>
            </a:prstGeom>
            <a:solidFill>
              <a:schemeClr val="accent2">
                <a:lumMod val="20000"/>
                <a:lumOff val="80000"/>
              </a:schemeClr>
            </a:solid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1600" b="1" dirty="0">
                  <a:latin typeface="Calibri" panose="020F0502020204030204" pitchFamily="34" charset="0"/>
                  <a:cs typeface="Calibri" panose="020F0502020204030204" pitchFamily="34" charset="0"/>
                </a:rPr>
                <a:t>Weekly online feedback </a:t>
              </a:r>
              <a:r>
                <a:rPr lang="en-GB" sz="1600" dirty="0">
                  <a:latin typeface="Calibri" panose="020F0502020204030204" pitchFamily="34" charset="0"/>
                  <a:cs typeface="Calibri" panose="020F0502020204030204" pitchFamily="34" charset="0"/>
                </a:rPr>
                <a:t>and support sessions with facilitators (</a:t>
              </a:r>
              <a:r>
                <a:rPr lang="en-GB" sz="1600" dirty="0">
                  <a:solidFill>
                    <a:schemeClr val="tx1"/>
                  </a:solidFill>
                  <a:latin typeface="Calibri" panose="020F0502020204030204" pitchFamily="34" charset="0"/>
                  <a:cs typeface="Calibri" panose="020F0502020204030204" pitchFamily="34" charset="0"/>
                </a:rPr>
                <a:t>total n=20)</a:t>
              </a:r>
            </a:p>
          </p:txBody>
        </p:sp>
      </p:grpSp>
      <p:cxnSp>
        <p:nvCxnSpPr>
          <p:cNvPr id="29" name="Straight Arrow Connector 28">
            <a:extLst>
              <a:ext uri="{FF2B5EF4-FFF2-40B4-BE49-F238E27FC236}">
                <a16:creationId xmlns:a16="http://schemas.microsoft.com/office/drawing/2014/main" id="{E800EDC3-E1EB-9BFA-1959-AF25CB156DE9}"/>
              </a:ext>
            </a:extLst>
          </p:cNvPr>
          <p:cNvCxnSpPr>
            <a:cxnSpLocks/>
          </p:cNvCxnSpPr>
          <p:nvPr/>
        </p:nvCxnSpPr>
        <p:spPr>
          <a:xfrm flipV="1">
            <a:off x="5043985" y="2568091"/>
            <a:ext cx="624581" cy="5404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0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52F9-B4AC-4483-9BB0-125FFE71E1CF}"/>
              </a:ext>
            </a:extLst>
          </p:cNvPr>
          <p:cNvSpPr>
            <a:spLocks noGrp="1"/>
          </p:cNvSpPr>
          <p:nvPr>
            <p:ph type="title"/>
          </p:nvPr>
        </p:nvSpPr>
        <p:spPr>
          <a:xfrm>
            <a:off x="838200" y="320675"/>
            <a:ext cx="10515600" cy="1325563"/>
          </a:xfrm>
        </p:spPr>
        <p:txBody>
          <a:bodyPr/>
          <a:lstStyle/>
          <a:p>
            <a:r>
              <a:rPr lang="en-GB" b="1" dirty="0">
                <a:latin typeface="+mn-lt"/>
              </a:rPr>
              <a:t>Is PROGROUP working as expected?</a:t>
            </a:r>
          </a:p>
        </p:txBody>
      </p:sp>
      <p:sp>
        <p:nvSpPr>
          <p:cNvPr id="3" name="Content Placeholder 2">
            <a:extLst>
              <a:ext uri="{FF2B5EF4-FFF2-40B4-BE49-F238E27FC236}">
                <a16:creationId xmlns:a16="http://schemas.microsoft.com/office/drawing/2014/main" id="{88885654-09E6-42F0-94E8-B86DD5A406FE}"/>
              </a:ext>
            </a:extLst>
          </p:cNvPr>
          <p:cNvSpPr>
            <a:spLocks noGrp="1"/>
          </p:cNvSpPr>
          <p:nvPr>
            <p:ph idx="1"/>
          </p:nvPr>
        </p:nvSpPr>
        <p:spPr>
          <a:xfrm>
            <a:off x="838200" y="1646238"/>
            <a:ext cx="10515600" cy="4351338"/>
          </a:xfrm>
        </p:spPr>
        <p:txBody>
          <a:bodyPr>
            <a:normAutofit fontScale="77500" lnSpcReduction="20000"/>
          </a:bodyPr>
          <a:lstStyle/>
          <a:p>
            <a:pPr marL="0" indent="0">
              <a:buNone/>
            </a:pPr>
            <a:endParaRPr lang="en-US" dirty="0"/>
          </a:p>
          <a:p>
            <a:r>
              <a:rPr lang="en-US" sz="3600" dirty="0"/>
              <a:t>Evidence that </a:t>
            </a:r>
            <a:r>
              <a:rPr lang="en-GB" sz="3600" dirty="0"/>
              <a:t>feeling safe, understood and supported is key to patient engagement</a:t>
            </a:r>
          </a:p>
          <a:p>
            <a:endParaRPr lang="en-GB" sz="3600" dirty="0"/>
          </a:p>
          <a:p>
            <a:r>
              <a:rPr lang="en-US" sz="3600" dirty="0"/>
              <a:t>Evidence that treatment group social identity emerged during the intervention</a:t>
            </a:r>
          </a:p>
          <a:p>
            <a:pPr marL="0" indent="0">
              <a:buNone/>
            </a:pPr>
            <a:endParaRPr lang="en-US" sz="3600" dirty="0"/>
          </a:p>
          <a:p>
            <a:r>
              <a:rPr lang="en-US" sz="3600" dirty="0"/>
              <a:t>Evidence that social identity may contribute to </a:t>
            </a:r>
            <a:r>
              <a:rPr lang="en-US" sz="3600" dirty="0" err="1"/>
              <a:t>behaviour</a:t>
            </a:r>
            <a:r>
              <a:rPr lang="en-US" sz="3600" dirty="0"/>
              <a:t> change</a:t>
            </a:r>
          </a:p>
          <a:p>
            <a:endParaRPr lang="en-US" sz="3600" dirty="0"/>
          </a:p>
          <a:p>
            <a:r>
              <a:rPr lang="en-US" sz="3600" dirty="0"/>
              <a:t>Evidence that </a:t>
            </a:r>
            <a:r>
              <a:rPr lang="en-GB" sz="3600" kern="0" dirty="0">
                <a:solidFill>
                  <a:srgbClr val="000000"/>
                </a:solidFill>
                <a:effectLst/>
                <a:ea typeface="Times New Roman" panose="02020603050405020304" pitchFamily="18" charset="0"/>
                <a:cs typeface="Times New Roman" panose="02020603050405020304" pitchFamily="18" charset="0"/>
              </a:rPr>
              <a:t>poor attendance was associated with a lower feelings of group cohesion</a:t>
            </a:r>
            <a:r>
              <a:rPr lang="en-GB" sz="3300" kern="0" dirty="0">
                <a:solidFill>
                  <a:srgbClr val="000000"/>
                </a:solidFill>
                <a:ea typeface="Times New Roman" panose="02020603050405020304" pitchFamily="18" charset="0"/>
                <a:cs typeface="Times New Roman" panose="02020603050405020304" pitchFamily="18" charset="0"/>
              </a:rPr>
              <a:t> (attendance of others is crucial in how PG works)</a:t>
            </a:r>
            <a:endParaRPr lang="en-GB" sz="3300" kern="100" dirty="0">
              <a:effectLst/>
              <a:ea typeface="Calibri" panose="020F0502020204030204" pitchFamily="34" charset="0"/>
              <a:cs typeface="Times New Roman" panose="02020603050405020304" pitchFamily="18" charset="0"/>
            </a:endParaRPr>
          </a:p>
          <a:p>
            <a:endParaRPr lang="en-US" sz="3500" dirty="0"/>
          </a:p>
          <a:p>
            <a:endParaRPr lang="en-GB" dirty="0"/>
          </a:p>
        </p:txBody>
      </p:sp>
      <p:sp>
        <p:nvSpPr>
          <p:cNvPr id="4" name="Slide Number Placeholder 3">
            <a:extLst>
              <a:ext uri="{FF2B5EF4-FFF2-40B4-BE49-F238E27FC236}">
                <a16:creationId xmlns:a16="http://schemas.microsoft.com/office/drawing/2014/main" id="{C4338859-F273-4FB0-9725-6E3A5B96CA6C}"/>
              </a:ext>
            </a:extLst>
          </p:cNvPr>
          <p:cNvSpPr>
            <a:spLocks noGrp="1"/>
          </p:cNvSpPr>
          <p:nvPr>
            <p:ph type="sldNum" sz="quarter" idx="12"/>
          </p:nvPr>
        </p:nvSpPr>
        <p:spPr/>
        <p:txBody>
          <a:bodyPr/>
          <a:lstStyle/>
          <a:p>
            <a:fld id="{F331350C-EB19-4A51-B09D-2BAEBA53DC64}" type="slidenum">
              <a:rPr lang="en-GB" smtClean="0"/>
              <a:t>5</a:t>
            </a:fld>
            <a:endParaRPr lang="en-GB"/>
          </a:p>
        </p:txBody>
      </p:sp>
      <p:sp>
        <p:nvSpPr>
          <p:cNvPr id="5" name="Footer Placeholder 3">
            <a:extLst>
              <a:ext uri="{FF2B5EF4-FFF2-40B4-BE49-F238E27FC236}">
                <a16:creationId xmlns:a16="http://schemas.microsoft.com/office/drawing/2014/main" id="{2220153C-6F29-0992-1C4E-6793151F1DC6}"/>
              </a:ext>
            </a:extLst>
          </p:cNvPr>
          <p:cNvSpPr>
            <a:spLocks noGrp="1"/>
          </p:cNvSpPr>
          <p:nvPr>
            <p:ph type="ftr" sz="quarter" idx="11"/>
          </p:nvPr>
        </p:nvSpPr>
        <p:spPr>
          <a:xfrm>
            <a:off x="-1124592" y="6577824"/>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114330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BAC8-69BE-4ECF-982D-DABCAE382D52}"/>
              </a:ext>
            </a:extLst>
          </p:cNvPr>
          <p:cNvSpPr>
            <a:spLocks noGrp="1"/>
          </p:cNvSpPr>
          <p:nvPr>
            <p:ph type="title"/>
          </p:nvPr>
        </p:nvSpPr>
        <p:spPr>
          <a:xfrm>
            <a:off x="838200" y="51594"/>
            <a:ext cx="10515600" cy="1235870"/>
          </a:xfrm>
        </p:spPr>
        <p:txBody>
          <a:bodyPr>
            <a:normAutofit/>
          </a:bodyPr>
          <a:lstStyle/>
          <a:p>
            <a:r>
              <a:rPr lang="en-GB" sz="4000" b="1" dirty="0">
                <a:latin typeface="+mn-lt"/>
              </a:rPr>
              <a:t>Is PROGROUP feasible and acceptable?</a:t>
            </a:r>
          </a:p>
        </p:txBody>
      </p:sp>
      <p:sp>
        <p:nvSpPr>
          <p:cNvPr id="3" name="Content Placeholder 2">
            <a:extLst>
              <a:ext uri="{FF2B5EF4-FFF2-40B4-BE49-F238E27FC236}">
                <a16:creationId xmlns:a16="http://schemas.microsoft.com/office/drawing/2014/main" id="{208D79C6-B17F-4D33-A4B6-B3F729583D44}"/>
              </a:ext>
            </a:extLst>
          </p:cNvPr>
          <p:cNvSpPr>
            <a:spLocks noGrp="1"/>
          </p:cNvSpPr>
          <p:nvPr>
            <p:ph idx="1"/>
          </p:nvPr>
        </p:nvSpPr>
        <p:spPr>
          <a:xfrm>
            <a:off x="628650" y="1104899"/>
            <a:ext cx="11258550" cy="5616575"/>
          </a:xfrm>
        </p:spPr>
        <p:txBody>
          <a:bodyPr>
            <a:normAutofit lnSpcReduction="10000"/>
          </a:bodyPr>
          <a:lstStyle/>
          <a:p>
            <a:r>
              <a:rPr lang="en-GB" sz="3000" kern="0" dirty="0">
                <a:solidFill>
                  <a:srgbClr val="000000"/>
                </a:solidFill>
                <a:effectLst/>
                <a:ea typeface="Times New Roman" panose="02020603050405020304" pitchFamily="18" charset="0"/>
                <a:cs typeface="Times New Roman" panose="02020603050405020304" pitchFamily="18" charset="0"/>
              </a:rPr>
              <a:t>Staff and participants liked and believed in the intervention.</a:t>
            </a:r>
          </a:p>
          <a:p>
            <a:pPr marL="0" indent="0">
              <a:buNone/>
            </a:pPr>
            <a:endParaRPr lang="en-GB" sz="3000" kern="0" dirty="0">
              <a:solidFill>
                <a:srgbClr val="000000"/>
              </a:solidFill>
              <a:effectLst/>
              <a:ea typeface="Times New Roman" panose="02020603050405020304" pitchFamily="18" charset="0"/>
              <a:cs typeface="Times New Roman" panose="02020603050405020304" pitchFamily="18" charset="0"/>
            </a:endParaRPr>
          </a:p>
          <a:p>
            <a:r>
              <a:rPr lang="en-GB" sz="3000" kern="0" dirty="0">
                <a:solidFill>
                  <a:srgbClr val="000000"/>
                </a:solidFill>
                <a:effectLst/>
                <a:ea typeface="Times New Roman" panose="02020603050405020304" pitchFamily="18" charset="0"/>
                <a:cs typeface="Times New Roman" panose="02020603050405020304" pitchFamily="18" charset="0"/>
              </a:rPr>
              <a:t>Online training was too long and focused too much on content over the development of delivery skills. </a:t>
            </a:r>
            <a:endParaRPr lang="en-GB" sz="3000" kern="0" dirty="0">
              <a:solidFill>
                <a:srgbClr val="000000"/>
              </a:solidFill>
              <a:ea typeface="Times New Roman" panose="02020603050405020304" pitchFamily="18" charset="0"/>
              <a:cs typeface="Times New Roman" panose="02020603050405020304" pitchFamily="18" charset="0"/>
            </a:endParaRPr>
          </a:p>
          <a:p>
            <a:endParaRPr lang="en-GB" sz="3000" kern="0" dirty="0">
              <a:solidFill>
                <a:srgbClr val="000000"/>
              </a:solidFill>
              <a:effectLst/>
              <a:ea typeface="Times New Roman" panose="02020603050405020304" pitchFamily="18" charset="0"/>
              <a:cs typeface="Times New Roman" panose="02020603050405020304" pitchFamily="18" charset="0"/>
            </a:endParaRPr>
          </a:p>
          <a:p>
            <a:r>
              <a:rPr lang="en-GB" sz="3000" kern="0" dirty="0">
                <a:solidFill>
                  <a:srgbClr val="000000"/>
                </a:solidFill>
                <a:effectLst/>
                <a:ea typeface="Times New Roman" panose="02020603050405020304" pitchFamily="18" charset="0"/>
                <a:cs typeface="Times New Roman" panose="02020603050405020304" pitchFamily="18" charset="0"/>
              </a:rPr>
              <a:t>Facilitators delivered PG according to the manual, however it was apparent (from video analysis)  that the education components reduced the time available to attend to group processes. </a:t>
            </a:r>
          </a:p>
          <a:p>
            <a:endParaRPr lang="en-GB" sz="3000" kern="0" dirty="0">
              <a:solidFill>
                <a:srgbClr val="000000"/>
              </a:solidFill>
              <a:ea typeface="Times New Roman" panose="02020603050405020304" pitchFamily="18" charset="0"/>
              <a:cs typeface="Times New Roman" panose="02020603050405020304" pitchFamily="18" charset="0"/>
            </a:endParaRPr>
          </a:p>
          <a:p>
            <a:r>
              <a:rPr lang="en-GB" sz="3000" kern="0" dirty="0">
                <a:solidFill>
                  <a:srgbClr val="000000"/>
                </a:solidFill>
                <a:ea typeface="Times New Roman" panose="02020603050405020304" pitchFamily="18" charset="0"/>
                <a:cs typeface="Times New Roman" panose="02020603050405020304" pitchFamily="18" charset="0"/>
              </a:rPr>
              <a:t>With r</a:t>
            </a:r>
            <a:r>
              <a:rPr lang="en-GB" sz="3000" kern="0" dirty="0">
                <a:solidFill>
                  <a:srgbClr val="000000"/>
                </a:solidFill>
                <a:effectLst/>
                <a:ea typeface="Times New Roman" panose="02020603050405020304" pitchFamily="18" charset="0"/>
                <a:cs typeface="Times New Roman" panose="02020603050405020304" pitchFamily="18" charset="0"/>
              </a:rPr>
              <a:t>eferral rates of over 200/year, sufficient staffing levels, time to </a:t>
            </a:r>
            <a:r>
              <a:rPr lang="en-GB" sz="3000" kern="0">
                <a:solidFill>
                  <a:srgbClr val="000000"/>
                </a:solidFill>
                <a:effectLst/>
                <a:ea typeface="Times New Roman" panose="02020603050405020304" pitchFamily="18" charset="0"/>
                <a:cs typeface="Times New Roman" panose="02020603050405020304" pitchFamily="18" charset="0"/>
              </a:rPr>
              <a:t>complete facilitator training</a:t>
            </a:r>
            <a:r>
              <a:rPr lang="en-GB" sz="3000" kern="0">
                <a:solidFill>
                  <a:srgbClr val="000000"/>
                </a:solidFill>
                <a:ea typeface="Times New Roman" panose="02020603050405020304" pitchFamily="18" charset="0"/>
                <a:cs typeface="Times New Roman" panose="02020603050405020304" pitchFamily="18" charset="0"/>
              </a:rPr>
              <a:t> </a:t>
            </a:r>
            <a:r>
              <a:rPr lang="en-GB" sz="3000" kern="0" dirty="0">
                <a:solidFill>
                  <a:srgbClr val="000000"/>
                </a:solidFill>
                <a:effectLst/>
                <a:ea typeface="Times New Roman" panose="02020603050405020304" pitchFamily="18" charset="0"/>
                <a:cs typeface="Times New Roman" panose="02020603050405020304" pitchFamily="18" charset="0"/>
              </a:rPr>
              <a:t>and appropriate spaces to deliver group sessions are necessary for successful implementation.</a:t>
            </a:r>
            <a:endParaRPr lang="en-GB" sz="3000" kern="0" dirty="0">
              <a:solidFill>
                <a:srgbClr val="000000"/>
              </a:solidFill>
              <a:ea typeface="Times New Roman" panose="02020603050405020304" pitchFamily="18" charset="0"/>
              <a:cs typeface="Times New Roman" panose="02020603050405020304" pitchFamily="18" charset="0"/>
            </a:endParaRPr>
          </a:p>
          <a:p>
            <a:endParaRPr lang="en-GB" sz="3000" kern="0" dirty="0">
              <a:solidFill>
                <a:srgbClr val="000000"/>
              </a:solidFill>
              <a:effectLst/>
              <a:ea typeface="Times New Roman" panose="02020603050405020304" pitchFamily="18" charset="0"/>
              <a:cs typeface="Times New Roman" panose="02020603050405020304" pitchFamily="18" charset="0"/>
            </a:endParaRPr>
          </a:p>
          <a:p>
            <a:endParaRPr lang="en-GB" kern="0" dirty="0">
              <a:solidFill>
                <a:srgbClr val="000000"/>
              </a:solidFill>
              <a:effectLst/>
              <a:ea typeface="Times New Roman" panose="02020603050405020304" pitchFamily="18" charset="0"/>
              <a:cs typeface="Times New Roman" panose="02020603050405020304" pitchFamily="18" charset="0"/>
            </a:endParaRPr>
          </a:p>
          <a:p>
            <a:pPr marL="0" indent="0">
              <a:buNone/>
            </a:pPr>
            <a:endParaRPr lang="en-GB" kern="100" dirty="0">
              <a:effectLst/>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D0A0F635-ECDE-4556-8497-FCA1A9B2F309}"/>
              </a:ext>
            </a:extLst>
          </p:cNvPr>
          <p:cNvSpPr>
            <a:spLocks noGrp="1"/>
          </p:cNvSpPr>
          <p:nvPr>
            <p:ph type="sldNum" sz="quarter" idx="12"/>
          </p:nvPr>
        </p:nvSpPr>
        <p:spPr/>
        <p:txBody>
          <a:bodyPr/>
          <a:lstStyle/>
          <a:p>
            <a:fld id="{F331350C-EB19-4A51-B09D-2BAEBA53DC64}" type="slidenum">
              <a:rPr lang="en-GB" smtClean="0"/>
              <a:t>6</a:t>
            </a:fld>
            <a:endParaRPr lang="en-GB"/>
          </a:p>
        </p:txBody>
      </p:sp>
      <p:sp>
        <p:nvSpPr>
          <p:cNvPr id="5" name="Footer Placeholder 3">
            <a:extLst>
              <a:ext uri="{FF2B5EF4-FFF2-40B4-BE49-F238E27FC236}">
                <a16:creationId xmlns:a16="http://schemas.microsoft.com/office/drawing/2014/main" id="{99227781-3402-C769-E1A4-C85358BBB973}"/>
              </a:ext>
            </a:extLst>
          </p:cNvPr>
          <p:cNvSpPr>
            <a:spLocks noGrp="1"/>
          </p:cNvSpPr>
          <p:nvPr>
            <p:ph type="ftr" sz="quarter" idx="11"/>
          </p:nvPr>
        </p:nvSpPr>
        <p:spPr>
          <a:xfrm>
            <a:off x="-1124592" y="6577824"/>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3730624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993F-1A1B-442A-9DDA-9E72A0C6D9E1}"/>
              </a:ext>
            </a:extLst>
          </p:cNvPr>
          <p:cNvSpPr>
            <a:spLocks noGrp="1"/>
          </p:cNvSpPr>
          <p:nvPr>
            <p:ph type="title"/>
          </p:nvPr>
        </p:nvSpPr>
        <p:spPr>
          <a:xfrm>
            <a:off x="410147" y="147514"/>
            <a:ext cx="10344150" cy="1101725"/>
          </a:xfrm>
        </p:spPr>
        <p:txBody>
          <a:bodyPr/>
          <a:lstStyle/>
          <a:p>
            <a:r>
              <a:rPr lang="en-GB" b="1" dirty="0">
                <a:latin typeface="+mn-lt"/>
              </a:rPr>
              <a:t>Changes to Intervention</a:t>
            </a:r>
          </a:p>
        </p:txBody>
      </p:sp>
      <p:sp>
        <p:nvSpPr>
          <p:cNvPr id="3" name="Content Placeholder 2">
            <a:extLst>
              <a:ext uri="{FF2B5EF4-FFF2-40B4-BE49-F238E27FC236}">
                <a16:creationId xmlns:a16="http://schemas.microsoft.com/office/drawing/2014/main" id="{21335C26-DAFF-4685-A72B-7C17750C7481}"/>
              </a:ext>
            </a:extLst>
          </p:cNvPr>
          <p:cNvSpPr>
            <a:spLocks noGrp="1"/>
          </p:cNvSpPr>
          <p:nvPr>
            <p:ph idx="1"/>
          </p:nvPr>
        </p:nvSpPr>
        <p:spPr>
          <a:xfrm>
            <a:off x="6038662" y="1461514"/>
            <a:ext cx="5609947" cy="4938713"/>
          </a:xfrm>
        </p:spPr>
        <p:txBody>
          <a:bodyPr>
            <a:normAutofit/>
          </a:bodyPr>
          <a:lstStyle/>
          <a:p>
            <a:r>
              <a:rPr lang="en-GB" dirty="0"/>
              <a:t>Reduced content to enable flexible delivery</a:t>
            </a:r>
          </a:p>
          <a:p>
            <a:pPr lvl="1"/>
            <a:r>
              <a:rPr lang="en-GB" dirty="0"/>
              <a:t>Behaviour change content retained</a:t>
            </a:r>
          </a:p>
          <a:p>
            <a:pPr lvl="1"/>
            <a:r>
              <a:rPr lang="en-GB" dirty="0"/>
              <a:t>Focus on delivering according to group’s needs</a:t>
            </a:r>
          </a:p>
          <a:p>
            <a:pPr lvl="1"/>
            <a:endParaRPr lang="en-GB" dirty="0"/>
          </a:p>
          <a:p>
            <a:r>
              <a:rPr lang="en-GB" dirty="0"/>
              <a:t>Introduction of group leaders </a:t>
            </a:r>
          </a:p>
          <a:p>
            <a:r>
              <a:rPr lang="en-GB" dirty="0"/>
              <a:t>Increase behaviour change around Physical Activity</a:t>
            </a:r>
          </a:p>
          <a:p>
            <a:r>
              <a:rPr lang="en-GB" dirty="0"/>
              <a:t>At home materials</a:t>
            </a:r>
          </a:p>
        </p:txBody>
      </p:sp>
      <p:sp>
        <p:nvSpPr>
          <p:cNvPr id="4" name="Slide Number Placeholder 3">
            <a:extLst>
              <a:ext uri="{FF2B5EF4-FFF2-40B4-BE49-F238E27FC236}">
                <a16:creationId xmlns:a16="http://schemas.microsoft.com/office/drawing/2014/main" id="{EBFF9A6C-6330-4D10-8BA4-ADC94DE13A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1350C-EB19-4A51-B09D-2BAEBA53DC6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5" name="Google Shape;86;p13">
            <a:extLst>
              <a:ext uri="{FF2B5EF4-FFF2-40B4-BE49-F238E27FC236}">
                <a16:creationId xmlns:a16="http://schemas.microsoft.com/office/drawing/2014/main" id="{BEE0F363-220C-9BC0-A764-F16BD6FED69C}"/>
              </a:ext>
            </a:extLst>
          </p:cNvPr>
          <p:cNvGrpSpPr>
            <a:grpSpLocks noChangeAspect="1"/>
          </p:cNvGrpSpPr>
          <p:nvPr/>
        </p:nvGrpSpPr>
        <p:grpSpPr>
          <a:xfrm>
            <a:off x="436409" y="1974056"/>
            <a:ext cx="5145813" cy="3189287"/>
            <a:chOff x="17862865" y="14074050"/>
            <a:chExt cx="18192279" cy="11160843"/>
          </a:xfrm>
        </p:grpSpPr>
        <p:sp>
          <p:nvSpPr>
            <p:cNvPr id="6" name="Google Shape;87;p13">
              <a:extLst>
                <a:ext uri="{FF2B5EF4-FFF2-40B4-BE49-F238E27FC236}">
                  <a16:creationId xmlns:a16="http://schemas.microsoft.com/office/drawing/2014/main" id="{61CCC827-2B4B-0E8B-8ED6-FA764C303265}"/>
                </a:ext>
              </a:extLst>
            </p:cNvPr>
            <p:cNvSpPr/>
            <p:nvPr/>
          </p:nvSpPr>
          <p:spPr>
            <a:xfrm>
              <a:off x="17862865" y="14074050"/>
              <a:ext cx="18041097" cy="11160843"/>
            </a:xfrm>
            <a:prstGeom prst="rect">
              <a:avLst/>
            </a:prstGeom>
            <a:solidFill>
              <a:srgbClr val="F3F3F3"/>
            </a:solidFill>
            <a:ln w="22225" cap="flat" cmpd="sng">
              <a:solidFill>
                <a:schemeClr val="dk1"/>
              </a:solidFill>
              <a:prstDash val="solid"/>
              <a:round/>
              <a:headEnd type="none" w="sm" len="sm"/>
              <a:tailEnd type="none" w="sm" len="sm"/>
            </a:ln>
          </p:spPr>
          <p:txBody>
            <a:bodyPr spcFirstLastPara="1" wrap="square" lIns="14648" tIns="14648" rIns="14648" bIns="14648" anchor="ctr" anchorCtr="0">
              <a:noAutofit/>
            </a:bodyPr>
            <a:lstStyle/>
            <a:p>
              <a:endParaRPr sz="224"/>
            </a:p>
          </p:txBody>
        </p:sp>
        <p:sp>
          <p:nvSpPr>
            <p:cNvPr id="7" name="Google Shape;88;p13">
              <a:extLst>
                <a:ext uri="{FF2B5EF4-FFF2-40B4-BE49-F238E27FC236}">
                  <a16:creationId xmlns:a16="http://schemas.microsoft.com/office/drawing/2014/main" id="{FDC7EB00-34AC-0C58-898E-6EF80FB1F243}"/>
                </a:ext>
              </a:extLst>
            </p:cNvPr>
            <p:cNvSpPr/>
            <p:nvPr/>
          </p:nvSpPr>
          <p:spPr>
            <a:xfrm>
              <a:off x="22750283" y="15023760"/>
              <a:ext cx="7424400" cy="7629000"/>
            </a:xfrm>
            <a:prstGeom prst="donut">
              <a:avLst>
                <a:gd name="adj" fmla="val 16067"/>
              </a:avLst>
            </a:prstGeom>
            <a:solidFill>
              <a:srgbClr val="000000">
                <a:alpha val="10760"/>
              </a:srgbClr>
            </a:solidFill>
            <a:ln>
              <a:noFill/>
            </a:ln>
          </p:spPr>
          <p:txBody>
            <a:bodyPr spcFirstLastPara="1" wrap="square" lIns="68570" tIns="68570" rIns="68570" bIns="68570" anchor="ctr" anchorCtr="0">
              <a:noAutofit/>
            </a:bodyPr>
            <a:lstStyle/>
            <a:p>
              <a:endParaRPr sz="224"/>
            </a:p>
          </p:txBody>
        </p:sp>
        <p:grpSp>
          <p:nvGrpSpPr>
            <p:cNvPr id="8" name="Google Shape;89;p13">
              <a:extLst>
                <a:ext uri="{FF2B5EF4-FFF2-40B4-BE49-F238E27FC236}">
                  <a16:creationId xmlns:a16="http://schemas.microsoft.com/office/drawing/2014/main" id="{2D8B482E-C08E-814C-3459-A2EE27F1F083}"/>
                </a:ext>
              </a:extLst>
            </p:cNvPr>
            <p:cNvGrpSpPr/>
            <p:nvPr/>
          </p:nvGrpSpPr>
          <p:grpSpPr>
            <a:xfrm>
              <a:off x="17862928" y="14874904"/>
              <a:ext cx="5808000" cy="2406267"/>
              <a:chOff x="1625333" y="1116146"/>
              <a:chExt cx="1987136" cy="801154"/>
            </a:xfrm>
          </p:grpSpPr>
          <p:cxnSp>
            <p:nvCxnSpPr>
              <p:cNvPr id="22" name="Google Shape;90;p13">
                <a:extLst>
                  <a:ext uri="{FF2B5EF4-FFF2-40B4-BE49-F238E27FC236}">
                    <a16:creationId xmlns:a16="http://schemas.microsoft.com/office/drawing/2014/main" id="{65AC2942-24B4-9483-C901-1E5C79A980E3}"/>
                  </a:ext>
                </a:extLst>
              </p:cNvPr>
              <p:cNvCxnSpPr/>
              <p:nvPr/>
            </p:nvCxnSpPr>
            <p:spPr>
              <a:xfrm>
                <a:off x="3178969" y="1638300"/>
                <a:ext cx="433500" cy="252300"/>
              </a:xfrm>
              <a:prstGeom prst="straightConnector1">
                <a:avLst/>
              </a:prstGeom>
              <a:noFill/>
              <a:ln w="19050" cap="flat" cmpd="sng">
                <a:noFill/>
                <a:prstDash val="solid"/>
                <a:round/>
                <a:headEnd type="oval" w="med" len="med"/>
                <a:tailEnd type="none" w="sm" len="sm"/>
              </a:ln>
            </p:spPr>
          </p:cxnSp>
          <p:sp>
            <p:nvSpPr>
              <p:cNvPr id="23" name="Google Shape;91;p13">
                <a:extLst>
                  <a:ext uri="{FF2B5EF4-FFF2-40B4-BE49-F238E27FC236}">
                    <a16:creationId xmlns:a16="http://schemas.microsoft.com/office/drawing/2014/main" id="{516D229D-B5F2-4610-7555-B6BB4E698A8E}"/>
                  </a:ext>
                </a:extLst>
              </p:cNvPr>
              <p:cNvSpPr txBox="1"/>
              <p:nvPr/>
            </p:nvSpPr>
            <p:spPr>
              <a:xfrm>
                <a:off x="1625333" y="1116146"/>
                <a:ext cx="1796692" cy="801154"/>
              </a:xfrm>
              <a:prstGeom prst="rect">
                <a:avLst/>
              </a:prstGeom>
              <a:noFill/>
              <a:ln>
                <a:noFill/>
              </a:ln>
            </p:spPr>
            <p:txBody>
              <a:bodyPr spcFirstLastPara="1" wrap="square" lIns="68570" tIns="68570" rIns="68570" bIns="68570" anchor="t" anchorCtr="0">
                <a:noAutofit/>
              </a:bodyPr>
              <a:lstStyle/>
              <a:p>
                <a:pPr algn="r">
                  <a:lnSpc>
                    <a:spcPct val="90000"/>
                  </a:lnSpc>
                </a:pPr>
                <a:r>
                  <a:rPr lang="en-GB" sz="1400" b="1" dirty="0">
                    <a:solidFill>
                      <a:srgbClr val="434343"/>
                    </a:solidFill>
                    <a:latin typeface="Corbel"/>
                    <a:ea typeface="Corbel"/>
                    <a:cs typeface="Corbel"/>
                    <a:sym typeface="Corbel"/>
                  </a:rPr>
                  <a:t>Intervention </a:t>
                </a:r>
                <a:r>
                  <a:rPr lang="en-GB" sz="1400" b="1" dirty="0" err="1">
                    <a:solidFill>
                      <a:srgbClr val="434343"/>
                    </a:solidFill>
                    <a:latin typeface="Corbel"/>
                    <a:ea typeface="Corbel"/>
                    <a:cs typeface="Corbel"/>
                    <a:sym typeface="Corbel"/>
                  </a:rPr>
                  <a:t>manualisation</a:t>
                </a:r>
                <a:r>
                  <a:rPr lang="en-GB" sz="1400" b="1" dirty="0">
                    <a:solidFill>
                      <a:srgbClr val="434343"/>
                    </a:solidFill>
                    <a:latin typeface="Corbel"/>
                    <a:ea typeface="Corbel"/>
                    <a:cs typeface="Corbel"/>
                    <a:sym typeface="Corbel"/>
                  </a:rPr>
                  <a:t> and refinement</a:t>
                </a:r>
                <a:endParaRPr sz="1400" b="1" dirty="0">
                  <a:latin typeface="Roboto"/>
                  <a:ea typeface="Roboto"/>
                  <a:cs typeface="Roboto"/>
                  <a:sym typeface="Roboto"/>
                </a:endParaRPr>
              </a:p>
            </p:txBody>
          </p:sp>
        </p:grpSp>
        <p:grpSp>
          <p:nvGrpSpPr>
            <p:cNvPr id="9" name="Google Shape;92;p13">
              <a:extLst>
                <a:ext uri="{FF2B5EF4-FFF2-40B4-BE49-F238E27FC236}">
                  <a16:creationId xmlns:a16="http://schemas.microsoft.com/office/drawing/2014/main" id="{9868C0B0-4EDF-4D67-7EF5-66399D8FCBDF}"/>
                </a:ext>
              </a:extLst>
            </p:cNvPr>
            <p:cNvGrpSpPr/>
            <p:nvPr/>
          </p:nvGrpSpPr>
          <p:grpSpPr>
            <a:xfrm>
              <a:off x="29238426" y="15024091"/>
              <a:ext cx="6816718" cy="2406258"/>
              <a:chOff x="5517319" y="1165817"/>
              <a:chExt cx="2332256" cy="801151"/>
            </a:xfrm>
          </p:grpSpPr>
          <p:cxnSp>
            <p:nvCxnSpPr>
              <p:cNvPr id="20" name="Google Shape;93;p13">
                <a:extLst>
                  <a:ext uri="{FF2B5EF4-FFF2-40B4-BE49-F238E27FC236}">
                    <a16:creationId xmlns:a16="http://schemas.microsoft.com/office/drawing/2014/main" id="{6A834947-6847-AB07-B2B2-AF75F001E536}"/>
                  </a:ext>
                </a:extLst>
              </p:cNvPr>
              <p:cNvCxnSpPr/>
              <p:nvPr/>
            </p:nvCxnSpPr>
            <p:spPr>
              <a:xfrm flipH="1">
                <a:off x="5517319" y="1638300"/>
                <a:ext cx="433500" cy="252300"/>
              </a:xfrm>
              <a:prstGeom prst="straightConnector1">
                <a:avLst/>
              </a:prstGeom>
              <a:noFill/>
              <a:ln w="19050" cap="flat" cmpd="sng">
                <a:noFill/>
                <a:prstDash val="solid"/>
                <a:round/>
                <a:headEnd type="oval" w="med" len="med"/>
                <a:tailEnd type="none" w="sm" len="sm"/>
              </a:ln>
            </p:spPr>
          </p:cxnSp>
          <p:sp>
            <p:nvSpPr>
              <p:cNvPr id="21" name="Google Shape;94;p13">
                <a:extLst>
                  <a:ext uri="{FF2B5EF4-FFF2-40B4-BE49-F238E27FC236}">
                    <a16:creationId xmlns:a16="http://schemas.microsoft.com/office/drawing/2014/main" id="{AE303727-E591-CD41-DA04-B5A7CFD4EE74}"/>
                  </a:ext>
                </a:extLst>
              </p:cNvPr>
              <p:cNvSpPr txBox="1"/>
              <p:nvPr/>
            </p:nvSpPr>
            <p:spPr>
              <a:xfrm>
                <a:off x="5833391" y="1165817"/>
                <a:ext cx="2016184" cy="801151"/>
              </a:xfrm>
              <a:prstGeom prst="rect">
                <a:avLst/>
              </a:prstGeom>
              <a:noFill/>
              <a:ln>
                <a:noFill/>
              </a:ln>
            </p:spPr>
            <p:txBody>
              <a:bodyPr spcFirstLastPara="1" wrap="square" lIns="68570" tIns="68570" rIns="68570" bIns="68570" anchor="t" anchorCtr="0">
                <a:noAutofit/>
              </a:bodyPr>
              <a:lstStyle/>
              <a:p>
                <a:pPr>
                  <a:lnSpc>
                    <a:spcPct val="90000"/>
                  </a:lnSpc>
                </a:pPr>
                <a:r>
                  <a:rPr lang="en-GB" sz="1400" b="1" dirty="0">
                    <a:solidFill>
                      <a:srgbClr val="434343"/>
                    </a:solidFill>
                    <a:latin typeface="Corbel"/>
                    <a:ea typeface="Corbel"/>
                    <a:cs typeface="Corbel"/>
                    <a:sym typeface="Corbel"/>
                  </a:rPr>
                  <a:t>Identification and prioritisation of behavioural targets</a:t>
                </a:r>
                <a:endParaRPr sz="1400" b="1" dirty="0">
                  <a:latin typeface="Roboto"/>
                  <a:ea typeface="Roboto"/>
                  <a:cs typeface="Roboto"/>
                  <a:sym typeface="Roboto"/>
                </a:endParaRPr>
              </a:p>
            </p:txBody>
          </p:sp>
        </p:grpSp>
        <p:grpSp>
          <p:nvGrpSpPr>
            <p:cNvPr id="10" name="Google Shape;95;p13">
              <a:extLst>
                <a:ext uri="{FF2B5EF4-FFF2-40B4-BE49-F238E27FC236}">
                  <a16:creationId xmlns:a16="http://schemas.microsoft.com/office/drawing/2014/main" id="{10D395C9-D7C9-EC65-082A-EAD23582EDC2}"/>
                </a:ext>
              </a:extLst>
            </p:cNvPr>
            <p:cNvGrpSpPr/>
            <p:nvPr/>
          </p:nvGrpSpPr>
          <p:grpSpPr>
            <a:xfrm>
              <a:off x="21503125" y="22140352"/>
              <a:ext cx="9525523" cy="2651588"/>
              <a:chOff x="2870781" y="3535140"/>
              <a:chExt cx="3259040" cy="882833"/>
            </a:xfrm>
          </p:grpSpPr>
          <p:cxnSp>
            <p:nvCxnSpPr>
              <p:cNvPr id="18" name="Google Shape;96;p13">
                <a:extLst>
                  <a:ext uri="{FF2B5EF4-FFF2-40B4-BE49-F238E27FC236}">
                    <a16:creationId xmlns:a16="http://schemas.microsoft.com/office/drawing/2014/main" id="{B39840EA-E3BD-ED7D-EE60-0B7CF3BEF2E5}"/>
                  </a:ext>
                </a:extLst>
              </p:cNvPr>
              <p:cNvCxnSpPr/>
              <p:nvPr/>
            </p:nvCxnSpPr>
            <p:spPr>
              <a:xfrm rot="10800000">
                <a:off x="4556399" y="3535140"/>
                <a:ext cx="0" cy="460500"/>
              </a:xfrm>
              <a:prstGeom prst="straightConnector1">
                <a:avLst/>
              </a:prstGeom>
              <a:noFill/>
              <a:ln w="19050" cap="flat" cmpd="sng">
                <a:noFill/>
                <a:prstDash val="solid"/>
                <a:round/>
                <a:headEnd type="oval" w="med" len="med"/>
                <a:tailEnd type="none" w="sm" len="sm"/>
              </a:ln>
            </p:spPr>
          </p:cxnSp>
          <p:sp>
            <p:nvSpPr>
              <p:cNvPr id="19" name="Google Shape;97;p13">
                <a:extLst>
                  <a:ext uri="{FF2B5EF4-FFF2-40B4-BE49-F238E27FC236}">
                    <a16:creationId xmlns:a16="http://schemas.microsoft.com/office/drawing/2014/main" id="{5A028E0D-84E5-5B4E-32E0-B757779D49CD}"/>
                  </a:ext>
                </a:extLst>
              </p:cNvPr>
              <p:cNvSpPr txBox="1"/>
              <p:nvPr/>
            </p:nvSpPr>
            <p:spPr>
              <a:xfrm>
                <a:off x="2870781" y="3748373"/>
                <a:ext cx="3259040" cy="669600"/>
              </a:xfrm>
              <a:prstGeom prst="rect">
                <a:avLst/>
              </a:prstGeom>
              <a:noFill/>
              <a:ln>
                <a:noFill/>
              </a:ln>
            </p:spPr>
            <p:txBody>
              <a:bodyPr spcFirstLastPara="1" wrap="square" lIns="68570" tIns="68570" rIns="68570" bIns="68570" anchor="t" anchorCtr="0">
                <a:noAutofit/>
              </a:bodyPr>
              <a:lstStyle/>
              <a:p>
                <a:pPr algn="ctr"/>
                <a:r>
                  <a:rPr lang="en-GB" sz="1400" b="1" dirty="0">
                    <a:solidFill>
                      <a:srgbClr val="434343"/>
                    </a:solidFill>
                    <a:latin typeface="Corbel"/>
                    <a:ea typeface="Corbel"/>
                    <a:cs typeface="Corbel"/>
                    <a:sym typeface="Corbel"/>
                  </a:rPr>
                  <a:t>Determine mechanisms of action and intervention content</a:t>
                </a:r>
                <a:endParaRPr sz="1400" b="1" dirty="0">
                  <a:latin typeface="Roboto"/>
                  <a:ea typeface="Roboto"/>
                  <a:cs typeface="Roboto"/>
                  <a:sym typeface="Roboto"/>
                </a:endParaRPr>
              </a:p>
            </p:txBody>
          </p:sp>
        </p:grpSp>
        <p:sp>
          <p:nvSpPr>
            <p:cNvPr id="11" name="Google Shape;98;p13">
              <a:extLst>
                <a:ext uri="{FF2B5EF4-FFF2-40B4-BE49-F238E27FC236}">
                  <a16:creationId xmlns:a16="http://schemas.microsoft.com/office/drawing/2014/main" id="{8EE3BA60-A8E0-10DF-DFBC-7AA30577F668}"/>
                </a:ext>
              </a:extLst>
            </p:cNvPr>
            <p:cNvSpPr txBox="1"/>
            <p:nvPr/>
          </p:nvSpPr>
          <p:spPr>
            <a:xfrm>
              <a:off x="23867445" y="17698954"/>
              <a:ext cx="5007669" cy="2415598"/>
            </a:xfrm>
            <a:prstGeom prst="rect">
              <a:avLst/>
            </a:prstGeom>
            <a:noFill/>
            <a:ln>
              <a:noFill/>
            </a:ln>
          </p:spPr>
          <p:txBody>
            <a:bodyPr spcFirstLastPara="1" wrap="square" lIns="68570" tIns="68570" rIns="68570" bIns="68570" anchor="ctr" anchorCtr="0">
              <a:noAutofit/>
            </a:bodyPr>
            <a:lstStyle/>
            <a:p>
              <a:pPr algn="ctr">
                <a:lnSpc>
                  <a:spcPct val="90000"/>
                </a:lnSpc>
              </a:pPr>
              <a:r>
                <a:rPr lang="en-GB" sz="1600" b="1" dirty="0">
                  <a:solidFill>
                    <a:srgbClr val="434343"/>
                  </a:solidFill>
                  <a:latin typeface="Corbel"/>
                  <a:ea typeface="Corbel"/>
                  <a:cs typeface="Corbel"/>
                  <a:sym typeface="Corbel"/>
                </a:rPr>
                <a:t>Development of PROGROUP</a:t>
              </a:r>
              <a:endParaRPr sz="1600" b="1" dirty="0">
                <a:solidFill>
                  <a:srgbClr val="434343"/>
                </a:solidFill>
                <a:latin typeface="Corbel"/>
                <a:ea typeface="Corbel"/>
                <a:cs typeface="Corbel"/>
                <a:sym typeface="Corbel"/>
              </a:endParaRPr>
            </a:p>
          </p:txBody>
        </p:sp>
        <p:sp>
          <p:nvSpPr>
            <p:cNvPr id="12" name="Google Shape;99;p13">
              <a:extLst>
                <a:ext uri="{FF2B5EF4-FFF2-40B4-BE49-F238E27FC236}">
                  <a16:creationId xmlns:a16="http://schemas.microsoft.com/office/drawing/2014/main" id="{68DD8B0C-01CE-09FD-C0B0-7A259501EFCA}"/>
                </a:ext>
              </a:extLst>
            </p:cNvPr>
            <p:cNvSpPr/>
            <p:nvPr/>
          </p:nvSpPr>
          <p:spPr>
            <a:xfrm rot="1840808">
              <a:off x="22495880" y="14812355"/>
              <a:ext cx="7919730" cy="8028470"/>
            </a:xfrm>
            <a:prstGeom prst="blockArc">
              <a:avLst>
                <a:gd name="adj1" fmla="val 14414370"/>
                <a:gd name="adj2" fmla="val 694"/>
                <a:gd name="adj3" fmla="val 9562"/>
              </a:avLst>
            </a:prstGeom>
            <a:solidFill>
              <a:srgbClr val="F8EA25"/>
            </a:solidFill>
            <a:ln>
              <a:noFill/>
            </a:ln>
            <a:effectLst>
              <a:outerShdw blurRad="71438" dist="9525" dir="5400000" algn="bl" rotWithShape="0">
                <a:srgbClr val="000000">
                  <a:alpha val="40000"/>
                </a:srgbClr>
              </a:outerShdw>
            </a:effectLst>
          </p:spPr>
          <p:txBody>
            <a:bodyPr spcFirstLastPara="1" wrap="square" lIns="68570" tIns="68570" rIns="68570" bIns="68570" anchor="ctr" anchorCtr="0">
              <a:noAutofit/>
            </a:bodyPr>
            <a:lstStyle/>
            <a:p>
              <a:endParaRPr sz="224"/>
            </a:p>
          </p:txBody>
        </p:sp>
        <p:sp>
          <p:nvSpPr>
            <p:cNvPr id="13" name="Google Shape;100;p13">
              <a:extLst>
                <a:ext uri="{FF2B5EF4-FFF2-40B4-BE49-F238E27FC236}">
                  <a16:creationId xmlns:a16="http://schemas.microsoft.com/office/drawing/2014/main" id="{5D52C166-7728-17BE-D3CC-7FFE22AD6324}"/>
                </a:ext>
              </a:extLst>
            </p:cNvPr>
            <p:cNvSpPr/>
            <p:nvPr/>
          </p:nvSpPr>
          <p:spPr>
            <a:xfrm rot="-1840808" flipH="1">
              <a:off x="22502204" y="14812355"/>
              <a:ext cx="7919730" cy="8028470"/>
            </a:xfrm>
            <a:prstGeom prst="blockArc">
              <a:avLst>
                <a:gd name="adj1" fmla="val 14348563"/>
                <a:gd name="adj2" fmla="val 21472873"/>
                <a:gd name="adj3" fmla="val 9381"/>
              </a:avLst>
            </a:prstGeom>
            <a:solidFill>
              <a:srgbClr val="66D5EA"/>
            </a:solidFill>
            <a:ln>
              <a:noFill/>
            </a:ln>
            <a:effectLst>
              <a:outerShdw blurRad="71438" dist="9525" dir="5400000" algn="bl" rotWithShape="0">
                <a:srgbClr val="000000">
                  <a:alpha val="40000"/>
                </a:srgbClr>
              </a:outerShdw>
            </a:effectLst>
          </p:spPr>
          <p:txBody>
            <a:bodyPr spcFirstLastPara="1" wrap="square" lIns="68570" tIns="68570" rIns="68570" bIns="68570" anchor="ctr" anchorCtr="0">
              <a:noAutofit/>
            </a:bodyPr>
            <a:lstStyle/>
            <a:p>
              <a:endParaRPr sz="224"/>
            </a:p>
          </p:txBody>
        </p:sp>
        <p:sp>
          <p:nvSpPr>
            <p:cNvPr id="14" name="Google Shape;101;p13">
              <a:extLst>
                <a:ext uri="{FF2B5EF4-FFF2-40B4-BE49-F238E27FC236}">
                  <a16:creationId xmlns:a16="http://schemas.microsoft.com/office/drawing/2014/main" id="{285A320D-F93C-2D6A-5390-3311952E119B}"/>
                </a:ext>
              </a:extLst>
            </p:cNvPr>
            <p:cNvSpPr/>
            <p:nvPr/>
          </p:nvSpPr>
          <p:spPr>
            <a:xfrm rot="-8053245">
              <a:off x="25914743" y="14615470"/>
              <a:ext cx="1076245" cy="1076245"/>
            </a:xfrm>
            <a:prstGeom prst="rtTriangle">
              <a:avLst/>
            </a:prstGeom>
            <a:solidFill>
              <a:srgbClr val="65F0AD"/>
            </a:solidFill>
            <a:ln>
              <a:noFill/>
            </a:ln>
          </p:spPr>
          <p:txBody>
            <a:bodyPr spcFirstLastPara="1" wrap="square" lIns="68570" tIns="68570" rIns="68570" bIns="68570" anchor="ctr" anchorCtr="0">
              <a:noAutofit/>
            </a:bodyPr>
            <a:lstStyle/>
            <a:p>
              <a:endParaRPr sz="224"/>
            </a:p>
          </p:txBody>
        </p:sp>
        <p:sp>
          <p:nvSpPr>
            <p:cNvPr id="15" name="Google Shape;102;p13">
              <a:extLst>
                <a:ext uri="{FF2B5EF4-FFF2-40B4-BE49-F238E27FC236}">
                  <a16:creationId xmlns:a16="http://schemas.microsoft.com/office/drawing/2014/main" id="{7995D941-F03A-6060-4FEE-C9C230A8123C}"/>
                </a:ext>
              </a:extLst>
            </p:cNvPr>
            <p:cNvSpPr/>
            <p:nvPr/>
          </p:nvSpPr>
          <p:spPr>
            <a:xfrm rot="-8959889" flipH="1">
              <a:off x="22499136" y="14807741"/>
              <a:ext cx="7917732" cy="8026101"/>
            </a:xfrm>
            <a:prstGeom prst="blockArc">
              <a:avLst>
                <a:gd name="adj1" fmla="val 14316164"/>
                <a:gd name="adj2" fmla="val 21502663"/>
                <a:gd name="adj3" fmla="val 9415"/>
              </a:avLst>
            </a:prstGeom>
            <a:solidFill>
              <a:srgbClr val="B8EC2F"/>
            </a:solidFill>
            <a:ln>
              <a:noFill/>
            </a:ln>
            <a:effectLst>
              <a:outerShdw blurRad="71438" dist="9525" dir="5400000" algn="bl" rotWithShape="0">
                <a:srgbClr val="000000">
                  <a:alpha val="40000"/>
                </a:srgbClr>
              </a:outerShdw>
            </a:effectLst>
          </p:spPr>
          <p:txBody>
            <a:bodyPr spcFirstLastPara="1" wrap="square" lIns="68570" tIns="68570" rIns="68570" bIns="68570" anchor="ctr" anchorCtr="0">
              <a:noAutofit/>
            </a:bodyPr>
            <a:lstStyle/>
            <a:p>
              <a:endParaRPr sz="224"/>
            </a:p>
          </p:txBody>
        </p:sp>
        <p:sp>
          <p:nvSpPr>
            <p:cNvPr id="16" name="Google Shape;103;p13">
              <a:extLst>
                <a:ext uri="{FF2B5EF4-FFF2-40B4-BE49-F238E27FC236}">
                  <a16:creationId xmlns:a16="http://schemas.microsoft.com/office/drawing/2014/main" id="{8959D8C0-C1B4-5412-05BA-7A8666C0A49A}"/>
                </a:ext>
              </a:extLst>
            </p:cNvPr>
            <p:cNvSpPr/>
            <p:nvPr/>
          </p:nvSpPr>
          <p:spPr>
            <a:xfrm rot="-1054472">
              <a:off x="29145276" y="20082874"/>
              <a:ext cx="916057" cy="936783"/>
            </a:xfrm>
            <a:prstGeom prst="rtTriangle">
              <a:avLst/>
            </a:prstGeom>
            <a:solidFill>
              <a:srgbClr val="E2F825"/>
            </a:solidFill>
            <a:ln>
              <a:noFill/>
            </a:ln>
          </p:spPr>
          <p:txBody>
            <a:bodyPr spcFirstLastPara="1" wrap="square" lIns="68570" tIns="68570" rIns="68570" bIns="68570" anchor="ctr" anchorCtr="0">
              <a:noAutofit/>
            </a:bodyPr>
            <a:lstStyle/>
            <a:p>
              <a:endParaRPr sz="224"/>
            </a:p>
          </p:txBody>
        </p:sp>
        <p:sp>
          <p:nvSpPr>
            <p:cNvPr id="17" name="Google Shape;104;p13">
              <a:extLst>
                <a:ext uri="{FF2B5EF4-FFF2-40B4-BE49-F238E27FC236}">
                  <a16:creationId xmlns:a16="http://schemas.microsoft.com/office/drawing/2014/main" id="{901F463F-2FEE-C205-438C-89150947B7A8}"/>
                </a:ext>
              </a:extLst>
            </p:cNvPr>
            <p:cNvSpPr/>
            <p:nvPr/>
          </p:nvSpPr>
          <p:spPr>
            <a:xfrm rot="6335145">
              <a:off x="22790256" y="20089124"/>
              <a:ext cx="1089772" cy="1064896"/>
            </a:xfrm>
            <a:prstGeom prst="rtTriangle">
              <a:avLst/>
            </a:prstGeom>
            <a:solidFill>
              <a:srgbClr val="0E9453"/>
            </a:solidFill>
            <a:ln>
              <a:noFill/>
            </a:ln>
          </p:spPr>
          <p:txBody>
            <a:bodyPr spcFirstLastPara="1" wrap="square" lIns="68570" tIns="68570" rIns="68570" bIns="68570" anchor="ctr" anchorCtr="0">
              <a:noAutofit/>
            </a:bodyPr>
            <a:lstStyle/>
            <a:p>
              <a:endParaRPr sz="224"/>
            </a:p>
          </p:txBody>
        </p:sp>
      </p:grpSp>
      <p:sp>
        <p:nvSpPr>
          <p:cNvPr id="24" name="Footer Placeholder 3">
            <a:extLst>
              <a:ext uri="{FF2B5EF4-FFF2-40B4-BE49-F238E27FC236}">
                <a16:creationId xmlns:a16="http://schemas.microsoft.com/office/drawing/2014/main" id="{2DDAFB5E-813D-B32D-B3E8-38A47EB1A45C}"/>
              </a:ext>
            </a:extLst>
          </p:cNvPr>
          <p:cNvSpPr>
            <a:spLocks noGrp="1"/>
          </p:cNvSpPr>
          <p:nvPr>
            <p:ph type="ftr" sz="quarter" idx="11"/>
          </p:nvPr>
        </p:nvSpPr>
        <p:spPr>
          <a:xfrm>
            <a:off x="-1124592" y="6577824"/>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9869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993F-1A1B-442A-9DDA-9E72A0C6D9E1}"/>
              </a:ext>
            </a:extLst>
          </p:cNvPr>
          <p:cNvSpPr>
            <a:spLocks noGrp="1"/>
          </p:cNvSpPr>
          <p:nvPr>
            <p:ph type="title"/>
          </p:nvPr>
        </p:nvSpPr>
        <p:spPr>
          <a:xfrm>
            <a:off x="450683" y="319088"/>
            <a:ext cx="10344150" cy="1101725"/>
          </a:xfrm>
        </p:spPr>
        <p:txBody>
          <a:bodyPr/>
          <a:lstStyle/>
          <a:p>
            <a:r>
              <a:rPr lang="en-GB" b="1" dirty="0">
                <a:latin typeface="+mn-lt"/>
              </a:rPr>
              <a:t>Changes to Facilitator Training</a:t>
            </a:r>
          </a:p>
        </p:txBody>
      </p:sp>
      <p:sp>
        <p:nvSpPr>
          <p:cNvPr id="3" name="Content Placeholder 2">
            <a:extLst>
              <a:ext uri="{FF2B5EF4-FFF2-40B4-BE49-F238E27FC236}">
                <a16:creationId xmlns:a16="http://schemas.microsoft.com/office/drawing/2014/main" id="{21335C26-DAFF-4685-A72B-7C17750C7481}"/>
              </a:ext>
            </a:extLst>
          </p:cNvPr>
          <p:cNvSpPr>
            <a:spLocks noGrp="1"/>
          </p:cNvSpPr>
          <p:nvPr>
            <p:ph idx="1"/>
          </p:nvPr>
        </p:nvSpPr>
        <p:spPr>
          <a:xfrm>
            <a:off x="450682" y="1504949"/>
            <a:ext cx="11887091" cy="5033963"/>
          </a:xfrm>
        </p:spPr>
        <p:txBody>
          <a:bodyPr>
            <a:normAutofit fontScale="92500" lnSpcReduction="20000"/>
          </a:bodyPr>
          <a:lstStyle/>
          <a:p>
            <a:pPr marL="0" indent="0">
              <a:buNone/>
            </a:pPr>
            <a:r>
              <a:rPr lang="en-GB" sz="3000" b="1" dirty="0">
                <a:latin typeface="Calibri" panose="020F0502020204030204" pitchFamily="34" charset="0"/>
                <a:cs typeface="Calibri" panose="020F0502020204030204" pitchFamily="34" charset="0"/>
              </a:rPr>
              <a:t>Delivery format</a:t>
            </a:r>
          </a:p>
          <a:p>
            <a:pPr>
              <a:buFontTx/>
              <a:buChar char="-"/>
            </a:pPr>
            <a:r>
              <a:rPr lang="en-GB" sz="3000" dirty="0">
                <a:latin typeface="Calibri" panose="020F0502020204030204" pitchFamily="34" charset="0"/>
                <a:cs typeface="Calibri" panose="020F0502020204030204" pitchFamily="34" charset="0"/>
              </a:rPr>
              <a:t>Three core topics delivered via short and interactive self-directed online modules (Future NHS)</a:t>
            </a:r>
          </a:p>
          <a:p>
            <a:pPr>
              <a:buFontTx/>
              <a:buChar char="-"/>
            </a:pPr>
            <a:r>
              <a:rPr lang="en-GB" sz="3000" dirty="0">
                <a:latin typeface="Calibri" panose="020F0502020204030204" pitchFamily="34" charset="0"/>
                <a:cs typeface="Calibri" panose="020F0502020204030204" pitchFamily="34" charset="0"/>
              </a:rPr>
              <a:t>Two 2-hr online workshops – one before starting modules and one when modules completed</a:t>
            </a:r>
          </a:p>
          <a:p>
            <a:pPr>
              <a:buFontTx/>
              <a:buChar char="-"/>
            </a:pPr>
            <a:r>
              <a:rPr lang="en-GB" sz="3000" dirty="0">
                <a:latin typeface="Calibri" panose="020F0502020204030204" pitchFamily="34" charset="0"/>
                <a:cs typeface="Calibri" panose="020F0502020204030204" pitchFamily="34" charset="0"/>
              </a:rPr>
              <a:t>Training repository – resources to accompany training</a:t>
            </a:r>
          </a:p>
          <a:p>
            <a:pPr>
              <a:buFontTx/>
              <a:buChar char="-"/>
            </a:pPr>
            <a:endParaRPr lang="en-GB" sz="3000" dirty="0">
              <a:latin typeface="Calibri" panose="020F0502020204030204" pitchFamily="34" charset="0"/>
              <a:cs typeface="Calibri" panose="020F0502020204030204" pitchFamily="34" charset="0"/>
            </a:endParaRPr>
          </a:p>
          <a:p>
            <a:pPr marL="0" indent="0">
              <a:buNone/>
            </a:pPr>
            <a:r>
              <a:rPr lang="en-GB" sz="3000" b="1" dirty="0">
                <a:latin typeface="Calibri" panose="020F0502020204030204" pitchFamily="34" charset="0"/>
                <a:cs typeface="Calibri" panose="020F0502020204030204" pitchFamily="34" charset="0"/>
              </a:rPr>
              <a:t>Content</a:t>
            </a:r>
            <a:r>
              <a:rPr lang="en-GB" sz="3000" dirty="0">
                <a:latin typeface="Calibri" panose="020F0502020204030204" pitchFamily="34" charset="0"/>
                <a:cs typeface="Calibri" panose="020F0502020204030204" pitchFamily="34" charset="0"/>
              </a:rPr>
              <a:t> </a:t>
            </a:r>
          </a:p>
          <a:p>
            <a:pPr>
              <a:buFontTx/>
              <a:buChar char="-"/>
            </a:pPr>
            <a:r>
              <a:rPr lang="en-GB" sz="3000" dirty="0">
                <a:latin typeface="Calibri" panose="020F0502020204030204" pitchFamily="34" charset="0"/>
                <a:cs typeface="Calibri" panose="020F0502020204030204" pitchFamily="34" charset="0"/>
              </a:rPr>
              <a:t>Less educational content and more focus on group delivery skills</a:t>
            </a:r>
          </a:p>
          <a:p>
            <a:pPr>
              <a:buFontTx/>
              <a:buChar char="-"/>
            </a:pPr>
            <a:r>
              <a:rPr lang="en-GB" sz="3000" dirty="0">
                <a:latin typeface="Calibri" panose="020F0502020204030204" pitchFamily="34" charset="0"/>
                <a:cs typeface="Calibri" panose="020F0502020204030204" pitchFamily="34" charset="0"/>
              </a:rPr>
              <a:t>More knowledge and skill training around the PROGROUP approach to group management </a:t>
            </a:r>
          </a:p>
          <a:p>
            <a:pPr>
              <a:buFontTx/>
              <a:buChar char="-"/>
            </a:pPr>
            <a:r>
              <a:rPr lang="en-GB" sz="3000" dirty="0">
                <a:latin typeface="Calibri" panose="020F0502020204030204" pitchFamily="34" charset="0"/>
                <a:cs typeface="Calibri" panose="020F0502020204030204" pitchFamily="34" charset="0"/>
              </a:rPr>
              <a:t>Practical role play scenarios to ‘think on the spot’ </a:t>
            </a:r>
          </a:p>
          <a:p>
            <a:endParaRPr lang="en-GB" dirty="0"/>
          </a:p>
        </p:txBody>
      </p:sp>
      <p:sp>
        <p:nvSpPr>
          <p:cNvPr id="4" name="Slide Number Placeholder 3">
            <a:extLst>
              <a:ext uri="{FF2B5EF4-FFF2-40B4-BE49-F238E27FC236}">
                <a16:creationId xmlns:a16="http://schemas.microsoft.com/office/drawing/2014/main" id="{EBFF9A6C-6330-4D10-8BA4-ADC94DE13A32}"/>
              </a:ext>
            </a:extLst>
          </p:cNvPr>
          <p:cNvSpPr>
            <a:spLocks noGrp="1"/>
          </p:cNvSpPr>
          <p:nvPr>
            <p:ph type="sldNum" sz="quarter" idx="12"/>
          </p:nvPr>
        </p:nvSpPr>
        <p:spPr/>
        <p:txBody>
          <a:bodyPr/>
          <a:lstStyle/>
          <a:p>
            <a:fld id="{F331350C-EB19-4A51-B09D-2BAEBA53DC64}" type="slidenum">
              <a:rPr lang="en-GB" smtClean="0"/>
              <a:t>8</a:t>
            </a:fld>
            <a:endParaRPr lang="en-GB"/>
          </a:p>
        </p:txBody>
      </p:sp>
      <p:sp>
        <p:nvSpPr>
          <p:cNvPr id="5" name="Footer Placeholder 3">
            <a:extLst>
              <a:ext uri="{FF2B5EF4-FFF2-40B4-BE49-F238E27FC236}">
                <a16:creationId xmlns:a16="http://schemas.microsoft.com/office/drawing/2014/main" id="{4EA3F2BE-6D6C-20F0-C826-D2F4581EEF46}"/>
              </a:ext>
            </a:extLst>
          </p:cNvPr>
          <p:cNvSpPr>
            <a:spLocks noGrp="1"/>
          </p:cNvSpPr>
          <p:nvPr>
            <p:ph type="ftr" sz="quarter" idx="11"/>
          </p:nvPr>
        </p:nvSpPr>
        <p:spPr>
          <a:xfrm>
            <a:off x="-1124592" y="6577824"/>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 The PROGROUP Team, 2023</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4259366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9BC5D1C7A2854FA4268314D5DCBF57" ma:contentTypeVersion="16" ma:contentTypeDescription="Create a new document." ma:contentTypeScope="" ma:versionID="4a54ea47899bbeb37016d441293518cb">
  <xsd:schema xmlns:xsd="http://www.w3.org/2001/XMLSchema" xmlns:xs="http://www.w3.org/2001/XMLSchema" xmlns:p="http://schemas.microsoft.com/office/2006/metadata/properties" xmlns:ns3="d000e8d2-f62d-4b87-bd9e-3dd691969ed5" xmlns:ns4="422dd184-3b20-413c-9f36-52bc278b014f" targetNamespace="http://schemas.microsoft.com/office/2006/metadata/properties" ma:root="true" ma:fieldsID="6b8f487f68ffdd659ae2752d81a00002" ns3:_="" ns4:_="">
    <xsd:import namespace="d000e8d2-f62d-4b87-bd9e-3dd691969ed5"/>
    <xsd:import namespace="422dd184-3b20-413c-9f36-52bc278b01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element ref="ns4:MediaServiceLocatio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0e8d2-f62d-4b87-bd9e-3dd691969e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dd184-3b20-413c-9f36-52bc278b014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22dd184-3b20-413c-9f36-52bc278b014f" xsi:nil="true"/>
  </documentManagement>
</p:properties>
</file>

<file path=customXml/itemProps1.xml><?xml version="1.0" encoding="utf-8"?>
<ds:datastoreItem xmlns:ds="http://schemas.openxmlformats.org/officeDocument/2006/customXml" ds:itemID="{38559DE6-598E-4D8B-B84D-FDE63FBBB8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0e8d2-f62d-4b87-bd9e-3dd691969ed5"/>
    <ds:schemaRef ds:uri="422dd184-3b20-413c-9f36-52bc278b0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C00888-E5DC-4FBB-BAFE-D8CEB7469A4A}">
  <ds:schemaRefs>
    <ds:schemaRef ds:uri="http://schemas.microsoft.com/sharepoint/v3/contenttype/forms"/>
  </ds:schemaRefs>
</ds:datastoreItem>
</file>

<file path=customXml/itemProps3.xml><?xml version="1.0" encoding="utf-8"?>
<ds:datastoreItem xmlns:ds="http://schemas.openxmlformats.org/officeDocument/2006/customXml" ds:itemID="{E0F537A7-EBEB-4CB2-B882-B187FA9A17B4}">
  <ds:schemaRefs>
    <ds:schemaRef ds:uri="d000e8d2-f62d-4b87-bd9e-3dd691969ed5"/>
    <ds:schemaRef ds:uri="http://schemas.microsoft.com/office/2006/documentManagement/types"/>
    <ds:schemaRef ds:uri="http://www.w3.org/XML/1998/namespace"/>
    <ds:schemaRef ds:uri="http://schemas.microsoft.com/office/2006/metadata/properties"/>
    <ds:schemaRef ds:uri="http://purl.org/dc/dcmitype/"/>
    <ds:schemaRef ds:uri="422dd184-3b20-413c-9f36-52bc278b014f"/>
    <ds:schemaRef ds:uri="http://purl.org/dc/term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6402</TotalTime>
  <Words>1235</Words>
  <Application>Microsoft Office PowerPoint</Application>
  <PresentationFormat>Widescreen</PresentationFormat>
  <Paragraphs>148</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Aharoni</vt:lpstr>
      <vt:lpstr>Arial</vt:lpstr>
      <vt:lpstr>Avenir Next LT Pro</vt:lpstr>
      <vt:lpstr>Calibri</vt:lpstr>
      <vt:lpstr>Calibri Light</vt:lpstr>
      <vt:lpstr>Corbel</vt:lpstr>
      <vt:lpstr>Roboto</vt:lpstr>
      <vt:lpstr>Office Theme</vt:lpstr>
      <vt:lpstr>FadeVTI</vt:lpstr>
      <vt:lpstr>Background</vt:lpstr>
      <vt:lpstr>Research Programme</vt:lpstr>
      <vt:lpstr>Model of behaviour change</vt:lpstr>
      <vt:lpstr>Feasibility RCT</vt:lpstr>
      <vt:lpstr>Is PROGROUP working as expected?</vt:lpstr>
      <vt:lpstr>Is PROGROUP feasible and acceptable?</vt:lpstr>
      <vt:lpstr>Changes to Intervention</vt:lpstr>
      <vt:lpstr>Changes to Facilitator Training</vt:lpstr>
    </vt:vector>
  </TitlesOfParts>
  <Company>Plymouth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Swancutt</dc:creator>
  <cp:lastModifiedBy>Lloyd, Jenny</cp:lastModifiedBy>
  <cp:revision>126</cp:revision>
  <dcterms:created xsi:type="dcterms:W3CDTF">2021-05-17T09:53:23Z</dcterms:created>
  <dcterms:modified xsi:type="dcterms:W3CDTF">2023-11-27T09:52:27Z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0x010100B39BC5D1C7A2854FA4268314D5DCBF57</vt:lpwstr>
  </property>
</Properties>
</file>