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6" r:id="rId4"/>
  </p:sldMasterIdLst>
  <p:notesMasterIdLst>
    <p:notesMasterId r:id="rId8"/>
  </p:notesMasterIdLst>
  <p:handoutMasterIdLst>
    <p:handoutMasterId r:id="rId9"/>
  </p:handoutMasterIdLst>
  <p:sldIdLst>
    <p:sldId id="341" r:id="rId5"/>
    <p:sldId id="342" r:id="rId6"/>
    <p:sldId id="343" r:id="rId7"/>
  </p:sldIdLst>
  <p:sldSz cx="9144000" cy="5143500" type="screen16x9"/>
  <p:notesSz cx="20104100" cy="11309350"/>
  <p:embeddedFontLst>
    <p:embeddedFont>
      <p:font typeface="Outfit" pitchFamily="2" charset="0"/>
      <p:regular r:id="rId10"/>
      <p:bold r:id="rId11"/>
      <p:italic r:id="rId12"/>
      <p:boldItalic r:id="rId13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2" pos="2818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896"/>
    <a:srgbClr val="003C3B"/>
    <a:srgbClr val="01DCA5"/>
    <a:srgbClr val="017D69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613691-60A4-40D6-9302-CF0690AC7496}" v="29" dt="2023-11-28T10:25:53.56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09" autoAdjust="0"/>
    <p:restoredTop sz="89744" autoAdjust="0"/>
  </p:normalViewPr>
  <p:slideViewPr>
    <p:cSldViewPr snapToGrid="0">
      <p:cViewPr varScale="1">
        <p:scale>
          <a:sx n="75" d="100"/>
          <a:sy n="75" d="100"/>
        </p:scale>
        <p:origin x="1236" y="44"/>
      </p:cViewPr>
      <p:guideLst>
        <p:guide pos="2818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ith, Jane" userId="3194ce14-98d6-46c7-a445-747bb2ea638c" providerId="ADAL" clId="{CE613691-60A4-40D6-9302-CF0690AC7496}"/>
    <pc:docChg chg="undo custSel addSld delSld modSld">
      <pc:chgData name="Smith, Jane" userId="3194ce14-98d6-46c7-a445-747bb2ea638c" providerId="ADAL" clId="{CE613691-60A4-40D6-9302-CF0690AC7496}" dt="2023-11-28T10:27:22.139" v="2472" actId="114"/>
      <pc:docMkLst>
        <pc:docMk/>
      </pc:docMkLst>
      <pc:sldChg chg="del">
        <pc:chgData name="Smith, Jane" userId="3194ce14-98d6-46c7-a445-747bb2ea638c" providerId="ADAL" clId="{CE613691-60A4-40D6-9302-CF0690AC7496}" dt="2023-11-27T22:27:46.341" v="14" actId="47"/>
        <pc:sldMkLst>
          <pc:docMk/>
          <pc:sldMk cId="1416644851" sldId="261"/>
        </pc:sldMkLst>
      </pc:sldChg>
      <pc:sldChg chg="del">
        <pc:chgData name="Smith, Jane" userId="3194ce14-98d6-46c7-a445-747bb2ea638c" providerId="ADAL" clId="{CE613691-60A4-40D6-9302-CF0690AC7496}" dt="2023-11-27T22:27:14.267" v="0" actId="47"/>
        <pc:sldMkLst>
          <pc:docMk/>
          <pc:sldMk cId="2839628104" sldId="262"/>
        </pc:sldMkLst>
      </pc:sldChg>
      <pc:sldChg chg="del">
        <pc:chgData name="Smith, Jane" userId="3194ce14-98d6-46c7-a445-747bb2ea638c" providerId="ADAL" clId="{CE613691-60A4-40D6-9302-CF0690AC7496}" dt="2023-11-27T22:27:14.820" v="1" actId="47"/>
        <pc:sldMkLst>
          <pc:docMk/>
          <pc:sldMk cId="1647743829" sldId="271"/>
        </pc:sldMkLst>
      </pc:sldChg>
      <pc:sldChg chg="del">
        <pc:chgData name="Smith, Jane" userId="3194ce14-98d6-46c7-a445-747bb2ea638c" providerId="ADAL" clId="{CE613691-60A4-40D6-9302-CF0690AC7496}" dt="2023-11-27T22:27:36.951" v="11" actId="47"/>
        <pc:sldMkLst>
          <pc:docMk/>
          <pc:sldMk cId="1562772798" sldId="274"/>
        </pc:sldMkLst>
      </pc:sldChg>
      <pc:sldChg chg="del">
        <pc:chgData name="Smith, Jane" userId="3194ce14-98d6-46c7-a445-747bb2ea638c" providerId="ADAL" clId="{CE613691-60A4-40D6-9302-CF0690AC7496}" dt="2023-11-27T22:27:26.894" v="6" actId="47"/>
        <pc:sldMkLst>
          <pc:docMk/>
          <pc:sldMk cId="1806073856" sldId="292"/>
        </pc:sldMkLst>
      </pc:sldChg>
      <pc:sldChg chg="del">
        <pc:chgData name="Smith, Jane" userId="3194ce14-98d6-46c7-a445-747bb2ea638c" providerId="ADAL" clId="{CE613691-60A4-40D6-9302-CF0690AC7496}" dt="2023-11-27T22:27:38.124" v="12" actId="47"/>
        <pc:sldMkLst>
          <pc:docMk/>
          <pc:sldMk cId="3028910495" sldId="327"/>
        </pc:sldMkLst>
      </pc:sldChg>
      <pc:sldChg chg="del">
        <pc:chgData name="Smith, Jane" userId="3194ce14-98d6-46c7-a445-747bb2ea638c" providerId="ADAL" clId="{CE613691-60A4-40D6-9302-CF0690AC7496}" dt="2023-11-27T22:27:20.737" v="2" actId="47"/>
        <pc:sldMkLst>
          <pc:docMk/>
          <pc:sldMk cId="3609430793" sldId="331"/>
        </pc:sldMkLst>
      </pc:sldChg>
      <pc:sldChg chg="del">
        <pc:chgData name="Smith, Jane" userId="3194ce14-98d6-46c7-a445-747bb2ea638c" providerId="ADAL" clId="{CE613691-60A4-40D6-9302-CF0690AC7496}" dt="2023-11-27T22:27:38.942" v="13" actId="47"/>
        <pc:sldMkLst>
          <pc:docMk/>
          <pc:sldMk cId="2830893933" sldId="332"/>
        </pc:sldMkLst>
      </pc:sldChg>
      <pc:sldChg chg="del">
        <pc:chgData name="Smith, Jane" userId="3194ce14-98d6-46c7-a445-747bb2ea638c" providerId="ADAL" clId="{CE613691-60A4-40D6-9302-CF0690AC7496}" dt="2023-11-27T22:27:26.050" v="5" actId="47"/>
        <pc:sldMkLst>
          <pc:docMk/>
          <pc:sldMk cId="810456167" sldId="333"/>
        </pc:sldMkLst>
      </pc:sldChg>
      <pc:sldChg chg="del">
        <pc:chgData name="Smith, Jane" userId="3194ce14-98d6-46c7-a445-747bb2ea638c" providerId="ADAL" clId="{CE613691-60A4-40D6-9302-CF0690AC7496}" dt="2023-11-27T22:27:27.851" v="7" actId="47"/>
        <pc:sldMkLst>
          <pc:docMk/>
          <pc:sldMk cId="3079424387" sldId="334"/>
        </pc:sldMkLst>
      </pc:sldChg>
      <pc:sldChg chg="del">
        <pc:chgData name="Smith, Jane" userId="3194ce14-98d6-46c7-a445-747bb2ea638c" providerId="ADAL" clId="{CE613691-60A4-40D6-9302-CF0690AC7496}" dt="2023-11-27T22:27:28.455" v="8" actId="47"/>
        <pc:sldMkLst>
          <pc:docMk/>
          <pc:sldMk cId="314612495" sldId="335"/>
        </pc:sldMkLst>
      </pc:sldChg>
      <pc:sldChg chg="del">
        <pc:chgData name="Smith, Jane" userId="3194ce14-98d6-46c7-a445-747bb2ea638c" providerId="ADAL" clId="{CE613691-60A4-40D6-9302-CF0690AC7496}" dt="2023-11-27T22:27:29.389" v="9" actId="47"/>
        <pc:sldMkLst>
          <pc:docMk/>
          <pc:sldMk cId="3426516208" sldId="336"/>
        </pc:sldMkLst>
      </pc:sldChg>
      <pc:sldChg chg="del">
        <pc:chgData name="Smith, Jane" userId="3194ce14-98d6-46c7-a445-747bb2ea638c" providerId="ADAL" clId="{CE613691-60A4-40D6-9302-CF0690AC7496}" dt="2023-11-27T22:27:46.341" v="14" actId="47"/>
        <pc:sldMkLst>
          <pc:docMk/>
          <pc:sldMk cId="4081469708" sldId="338"/>
        </pc:sldMkLst>
      </pc:sldChg>
      <pc:sldChg chg="del">
        <pc:chgData name="Smith, Jane" userId="3194ce14-98d6-46c7-a445-747bb2ea638c" providerId="ADAL" clId="{CE613691-60A4-40D6-9302-CF0690AC7496}" dt="2023-11-27T22:27:31.517" v="10" actId="47"/>
        <pc:sldMkLst>
          <pc:docMk/>
          <pc:sldMk cId="1336308170" sldId="339"/>
        </pc:sldMkLst>
      </pc:sldChg>
      <pc:sldChg chg="addSp delSp modSp mod modAnim">
        <pc:chgData name="Smith, Jane" userId="3194ce14-98d6-46c7-a445-747bb2ea638c" providerId="ADAL" clId="{CE613691-60A4-40D6-9302-CF0690AC7496}" dt="2023-11-28T09:28:41.835" v="1228" actId="20577"/>
        <pc:sldMkLst>
          <pc:docMk/>
          <pc:sldMk cId="3160080374" sldId="341"/>
        </pc:sldMkLst>
        <pc:spChg chg="del mod">
          <ac:chgData name="Smith, Jane" userId="3194ce14-98d6-46c7-a445-747bb2ea638c" providerId="ADAL" clId="{CE613691-60A4-40D6-9302-CF0690AC7496}" dt="2023-11-27T22:31:47.542" v="42" actId="478"/>
          <ac:spMkLst>
            <pc:docMk/>
            <pc:sldMk cId="3160080374" sldId="341"/>
            <ac:spMk id="2" creationId="{5C31B576-C351-2E86-60B4-31485DF0CB10}"/>
          </ac:spMkLst>
        </pc:spChg>
        <pc:spChg chg="mod">
          <ac:chgData name="Smith, Jane" userId="3194ce14-98d6-46c7-a445-747bb2ea638c" providerId="ADAL" clId="{CE613691-60A4-40D6-9302-CF0690AC7496}" dt="2023-11-28T09:28:41.835" v="1228" actId="20577"/>
          <ac:spMkLst>
            <pc:docMk/>
            <pc:sldMk cId="3160080374" sldId="341"/>
            <ac:spMk id="5" creationId="{73581903-C72D-B2FA-BAFB-CB5C506D50A8}"/>
          </ac:spMkLst>
        </pc:spChg>
        <pc:spChg chg="add mod">
          <ac:chgData name="Smith, Jane" userId="3194ce14-98d6-46c7-a445-747bb2ea638c" providerId="ADAL" clId="{CE613691-60A4-40D6-9302-CF0690AC7496}" dt="2023-11-27T22:42:37.725" v="316" actId="255"/>
          <ac:spMkLst>
            <pc:docMk/>
            <pc:sldMk cId="3160080374" sldId="341"/>
            <ac:spMk id="10" creationId="{B2C3A21D-FEA1-2FB6-53D9-407867337C07}"/>
          </ac:spMkLst>
        </pc:spChg>
        <pc:picChg chg="add mod ord">
          <ac:chgData name="Smith, Jane" userId="3194ce14-98d6-46c7-a445-747bb2ea638c" providerId="ADAL" clId="{CE613691-60A4-40D6-9302-CF0690AC7496}" dt="2023-11-27T22:38:37.113" v="106" actId="1076"/>
          <ac:picMkLst>
            <pc:docMk/>
            <pc:sldMk cId="3160080374" sldId="341"/>
            <ac:picMk id="4" creationId="{2D1D844D-BADA-2442-BE70-B35498281AF5}"/>
          </ac:picMkLst>
        </pc:picChg>
        <pc:picChg chg="add mod ord modCrop">
          <ac:chgData name="Smith, Jane" userId="3194ce14-98d6-46c7-a445-747bb2ea638c" providerId="ADAL" clId="{CE613691-60A4-40D6-9302-CF0690AC7496}" dt="2023-11-27T22:38:39.275" v="107" actId="1036"/>
          <ac:picMkLst>
            <pc:docMk/>
            <pc:sldMk cId="3160080374" sldId="341"/>
            <ac:picMk id="7" creationId="{27D76F99-7A82-14B0-882D-B05E79E1BA24}"/>
          </ac:picMkLst>
        </pc:picChg>
        <pc:picChg chg="add mod ord">
          <ac:chgData name="Smith, Jane" userId="3194ce14-98d6-46c7-a445-747bb2ea638c" providerId="ADAL" clId="{CE613691-60A4-40D6-9302-CF0690AC7496}" dt="2023-11-27T22:38:19.015" v="104" actId="1076"/>
          <ac:picMkLst>
            <pc:docMk/>
            <pc:sldMk cId="3160080374" sldId="341"/>
            <ac:picMk id="9" creationId="{F52AE1C2-25B5-295D-80BA-E4C9C5DAFD42}"/>
          </ac:picMkLst>
        </pc:picChg>
      </pc:sldChg>
      <pc:sldChg chg="del">
        <pc:chgData name="Smith, Jane" userId="3194ce14-98d6-46c7-a445-747bb2ea638c" providerId="ADAL" clId="{CE613691-60A4-40D6-9302-CF0690AC7496}" dt="2023-11-27T22:27:46.341" v="14" actId="47"/>
        <pc:sldMkLst>
          <pc:docMk/>
          <pc:sldMk cId="76487089" sldId="342"/>
        </pc:sldMkLst>
      </pc:sldChg>
      <pc:sldChg chg="addSp modSp add mod modAnim">
        <pc:chgData name="Smith, Jane" userId="3194ce14-98d6-46c7-a445-747bb2ea638c" providerId="ADAL" clId="{CE613691-60A4-40D6-9302-CF0690AC7496}" dt="2023-11-28T10:25:53.569" v="2471"/>
        <pc:sldMkLst>
          <pc:docMk/>
          <pc:sldMk cId="446973040" sldId="342"/>
        </pc:sldMkLst>
        <pc:spChg chg="mod">
          <ac:chgData name="Smith, Jane" userId="3194ce14-98d6-46c7-a445-747bb2ea638c" providerId="ADAL" clId="{CE613691-60A4-40D6-9302-CF0690AC7496}" dt="2023-11-28T09:15:35.237" v="1048" actId="6549"/>
          <ac:spMkLst>
            <pc:docMk/>
            <pc:sldMk cId="446973040" sldId="342"/>
            <ac:spMk id="2" creationId="{5C31B576-C351-2E86-60B4-31485DF0CB10}"/>
          </ac:spMkLst>
        </pc:spChg>
        <pc:spChg chg="mod">
          <ac:chgData name="Smith, Jane" userId="3194ce14-98d6-46c7-a445-747bb2ea638c" providerId="ADAL" clId="{CE613691-60A4-40D6-9302-CF0690AC7496}" dt="2023-11-28T09:22:49.480" v="1218" actId="20577"/>
          <ac:spMkLst>
            <pc:docMk/>
            <pc:sldMk cId="446973040" sldId="342"/>
            <ac:spMk id="5" creationId="{73581903-C72D-B2FA-BAFB-CB5C506D50A8}"/>
          </ac:spMkLst>
        </pc:spChg>
        <pc:spChg chg="add mod">
          <ac:chgData name="Smith, Jane" userId="3194ce14-98d6-46c7-a445-747bb2ea638c" providerId="ADAL" clId="{CE613691-60A4-40D6-9302-CF0690AC7496}" dt="2023-11-28T09:29:39.511" v="1229" actId="113"/>
          <ac:spMkLst>
            <pc:docMk/>
            <pc:sldMk cId="446973040" sldId="342"/>
            <ac:spMk id="6" creationId="{F957691B-EE78-5F29-5B99-1661024FA83C}"/>
          </ac:spMkLst>
        </pc:spChg>
        <pc:picChg chg="add mod modCrop">
          <ac:chgData name="Smith, Jane" userId="3194ce14-98d6-46c7-a445-747bb2ea638c" providerId="ADAL" clId="{CE613691-60A4-40D6-9302-CF0690AC7496}" dt="2023-11-28T09:22:06.217" v="1207" actId="1035"/>
          <ac:picMkLst>
            <pc:docMk/>
            <pc:sldMk cId="446973040" sldId="342"/>
            <ac:picMk id="4" creationId="{FFF8217E-E35A-95CC-7806-9EFCF33B0EF0}"/>
          </ac:picMkLst>
        </pc:picChg>
      </pc:sldChg>
      <pc:sldChg chg="del">
        <pc:chgData name="Smith, Jane" userId="3194ce14-98d6-46c7-a445-747bb2ea638c" providerId="ADAL" clId="{CE613691-60A4-40D6-9302-CF0690AC7496}" dt="2023-11-27T22:27:46.341" v="14" actId="47"/>
        <pc:sldMkLst>
          <pc:docMk/>
          <pc:sldMk cId="2531273571" sldId="343"/>
        </pc:sldMkLst>
      </pc:sldChg>
      <pc:sldChg chg="modSp add mod">
        <pc:chgData name="Smith, Jane" userId="3194ce14-98d6-46c7-a445-747bb2ea638c" providerId="ADAL" clId="{CE613691-60A4-40D6-9302-CF0690AC7496}" dt="2023-11-28T10:27:22.139" v="2472" actId="114"/>
        <pc:sldMkLst>
          <pc:docMk/>
          <pc:sldMk cId="2993009992" sldId="343"/>
        </pc:sldMkLst>
        <pc:spChg chg="mod">
          <ac:chgData name="Smith, Jane" userId="3194ce14-98d6-46c7-a445-747bb2ea638c" providerId="ADAL" clId="{CE613691-60A4-40D6-9302-CF0690AC7496}" dt="2023-11-28T10:27:22.139" v="2472" actId="114"/>
          <ac:spMkLst>
            <pc:docMk/>
            <pc:sldMk cId="2993009992" sldId="343"/>
            <ac:spMk id="2" creationId="{5C31B576-C351-2E86-60B4-31485DF0CB10}"/>
          </ac:spMkLst>
        </pc:spChg>
        <pc:spChg chg="mod">
          <ac:chgData name="Smith, Jane" userId="3194ce14-98d6-46c7-a445-747bb2ea638c" providerId="ADAL" clId="{CE613691-60A4-40D6-9302-CF0690AC7496}" dt="2023-11-28T09:43:05.743" v="1415" actId="5793"/>
          <ac:spMkLst>
            <pc:docMk/>
            <pc:sldMk cId="2993009992" sldId="343"/>
            <ac:spMk id="5" creationId="{73581903-C72D-B2FA-BAFB-CB5C506D50A8}"/>
          </ac:spMkLst>
        </pc:spChg>
      </pc:sldChg>
      <pc:sldChg chg="del">
        <pc:chgData name="Smith, Jane" userId="3194ce14-98d6-46c7-a445-747bb2ea638c" providerId="ADAL" clId="{CE613691-60A4-40D6-9302-CF0690AC7496}" dt="2023-11-27T22:27:46.341" v="14" actId="47"/>
        <pc:sldMkLst>
          <pc:docMk/>
          <pc:sldMk cId="3565846994" sldId="344"/>
        </pc:sldMkLst>
      </pc:sldChg>
      <pc:sldChg chg="del">
        <pc:chgData name="Smith, Jane" userId="3194ce14-98d6-46c7-a445-747bb2ea638c" providerId="ADAL" clId="{CE613691-60A4-40D6-9302-CF0690AC7496}" dt="2023-11-27T22:27:46.341" v="14" actId="47"/>
        <pc:sldMkLst>
          <pc:docMk/>
          <pc:sldMk cId="3935444894" sldId="345"/>
        </pc:sldMkLst>
      </pc:sldChg>
      <pc:sldChg chg="del">
        <pc:chgData name="Smith, Jane" userId="3194ce14-98d6-46c7-a445-747bb2ea638c" providerId="ADAL" clId="{CE613691-60A4-40D6-9302-CF0690AC7496}" dt="2023-11-27T22:27:46.341" v="14" actId="47"/>
        <pc:sldMkLst>
          <pc:docMk/>
          <pc:sldMk cId="4269442936" sldId="347"/>
        </pc:sldMkLst>
      </pc:sldChg>
      <pc:sldChg chg="del">
        <pc:chgData name="Smith, Jane" userId="3194ce14-98d6-46c7-a445-747bb2ea638c" providerId="ADAL" clId="{CE613691-60A4-40D6-9302-CF0690AC7496}" dt="2023-11-27T22:27:46.341" v="14" actId="47"/>
        <pc:sldMkLst>
          <pc:docMk/>
          <pc:sldMk cId="2522092859" sldId="348"/>
        </pc:sldMkLst>
      </pc:sldChg>
      <pc:sldChg chg="del">
        <pc:chgData name="Smith, Jane" userId="3194ce14-98d6-46c7-a445-747bb2ea638c" providerId="ADAL" clId="{CE613691-60A4-40D6-9302-CF0690AC7496}" dt="2023-11-27T22:27:46.341" v="14" actId="47"/>
        <pc:sldMkLst>
          <pc:docMk/>
          <pc:sldMk cId="1139721092" sldId="349"/>
        </pc:sldMkLst>
      </pc:sldChg>
      <pc:sldChg chg="del">
        <pc:chgData name="Smith, Jane" userId="3194ce14-98d6-46c7-a445-747bb2ea638c" providerId="ADAL" clId="{CE613691-60A4-40D6-9302-CF0690AC7496}" dt="2023-11-27T22:27:46.341" v="14" actId="47"/>
        <pc:sldMkLst>
          <pc:docMk/>
          <pc:sldMk cId="411011754" sldId="351"/>
        </pc:sldMkLst>
      </pc:sldChg>
      <pc:sldChg chg="del">
        <pc:chgData name="Smith, Jane" userId="3194ce14-98d6-46c7-a445-747bb2ea638c" providerId="ADAL" clId="{CE613691-60A4-40D6-9302-CF0690AC7496}" dt="2023-11-27T22:27:46.341" v="14" actId="47"/>
        <pc:sldMkLst>
          <pc:docMk/>
          <pc:sldMk cId="1718142146" sldId="353"/>
        </pc:sldMkLst>
      </pc:sldChg>
      <pc:sldChg chg="del">
        <pc:chgData name="Smith, Jane" userId="3194ce14-98d6-46c7-a445-747bb2ea638c" providerId="ADAL" clId="{CE613691-60A4-40D6-9302-CF0690AC7496}" dt="2023-11-27T22:27:46.341" v="14" actId="47"/>
        <pc:sldMkLst>
          <pc:docMk/>
          <pc:sldMk cId="2887315719" sldId="354"/>
        </pc:sldMkLst>
      </pc:sldChg>
      <pc:sldChg chg="del">
        <pc:chgData name="Smith, Jane" userId="3194ce14-98d6-46c7-a445-747bb2ea638c" providerId="ADAL" clId="{CE613691-60A4-40D6-9302-CF0690AC7496}" dt="2023-11-27T22:27:46.341" v="14" actId="47"/>
        <pc:sldMkLst>
          <pc:docMk/>
          <pc:sldMk cId="2427848515" sldId="355"/>
        </pc:sldMkLst>
      </pc:sldChg>
      <pc:sldChg chg="del">
        <pc:chgData name="Smith, Jane" userId="3194ce14-98d6-46c7-a445-747bb2ea638c" providerId="ADAL" clId="{CE613691-60A4-40D6-9302-CF0690AC7496}" dt="2023-11-27T22:27:25.542" v="4" actId="47"/>
        <pc:sldMkLst>
          <pc:docMk/>
          <pc:sldMk cId="245380583" sldId="356"/>
        </pc:sldMkLst>
      </pc:sldChg>
      <pc:sldChg chg="del">
        <pc:chgData name="Smith, Jane" userId="3194ce14-98d6-46c7-a445-747bb2ea638c" providerId="ADAL" clId="{CE613691-60A4-40D6-9302-CF0690AC7496}" dt="2023-11-27T22:27:22.158" v="3" actId="47"/>
        <pc:sldMkLst>
          <pc:docMk/>
          <pc:sldMk cId="1928672107" sldId="357"/>
        </pc:sldMkLst>
      </pc:sldChg>
      <pc:sldChg chg="del">
        <pc:chgData name="Smith, Jane" userId="3194ce14-98d6-46c7-a445-747bb2ea638c" providerId="ADAL" clId="{CE613691-60A4-40D6-9302-CF0690AC7496}" dt="2023-11-27T22:27:46.341" v="14" actId="47"/>
        <pc:sldMkLst>
          <pc:docMk/>
          <pc:sldMk cId="4184396095" sldId="358"/>
        </pc:sldMkLst>
      </pc:sldChg>
      <pc:sldChg chg="del">
        <pc:chgData name="Smith, Jane" userId="3194ce14-98d6-46c7-a445-747bb2ea638c" providerId="ADAL" clId="{CE613691-60A4-40D6-9302-CF0690AC7496}" dt="2023-11-27T22:27:46.341" v="14" actId="47"/>
        <pc:sldMkLst>
          <pc:docMk/>
          <pc:sldMk cId="1782034659" sldId="359"/>
        </pc:sldMkLst>
      </pc:sldChg>
      <pc:sldChg chg="del">
        <pc:chgData name="Smith, Jane" userId="3194ce14-98d6-46c7-a445-747bb2ea638c" providerId="ADAL" clId="{CE613691-60A4-40D6-9302-CF0690AC7496}" dt="2023-11-27T22:27:46.341" v="14" actId="47"/>
        <pc:sldMkLst>
          <pc:docMk/>
          <pc:sldMk cId="4086755166" sldId="918"/>
        </pc:sldMkLst>
      </pc:sldChg>
      <pc:sldChg chg="del">
        <pc:chgData name="Smith, Jane" userId="3194ce14-98d6-46c7-a445-747bb2ea638c" providerId="ADAL" clId="{CE613691-60A4-40D6-9302-CF0690AC7496}" dt="2023-11-27T22:27:46.341" v="14" actId="47"/>
        <pc:sldMkLst>
          <pc:docMk/>
          <pc:sldMk cId="1402273923" sldId="919"/>
        </pc:sldMkLst>
      </pc:sldChg>
      <pc:sldChg chg="del">
        <pc:chgData name="Smith, Jane" userId="3194ce14-98d6-46c7-a445-747bb2ea638c" providerId="ADAL" clId="{CE613691-60A4-40D6-9302-CF0690AC7496}" dt="2023-11-27T22:27:46.341" v="14" actId="47"/>
        <pc:sldMkLst>
          <pc:docMk/>
          <pc:sldMk cId="4180792231" sldId="920"/>
        </pc:sldMkLst>
      </pc:sldChg>
      <pc:sldChg chg="del">
        <pc:chgData name="Smith, Jane" userId="3194ce14-98d6-46c7-a445-747bb2ea638c" providerId="ADAL" clId="{CE613691-60A4-40D6-9302-CF0690AC7496}" dt="2023-11-27T22:27:46.341" v="14" actId="47"/>
        <pc:sldMkLst>
          <pc:docMk/>
          <pc:sldMk cId="2169325049" sldId="921"/>
        </pc:sldMkLst>
      </pc:sldChg>
      <pc:sldChg chg="del">
        <pc:chgData name="Smith, Jane" userId="3194ce14-98d6-46c7-a445-747bb2ea638c" providerId="ADAL" clId="{CE613691-60A4-40D6-9302-CF0690AC7496}" dt="2023-11-27T22:27:46.341" v="14" actId="47"/>
        <pc:sldMkLst>
          <pc:docMk/>
          <pc:sldMk cId="3651148291" sldId="922"/>
        </pc:sldMkLst>
      </pc:sldChg>
      <pc:sldChg chg="del">
        <pc:chgData name="Smith, Jane" userId="3194ce14-98d6-46c7-a445-747bb2ea638c" providerId="ADAL" clId="{CE613691-60A4-40D6-9302-CF0690AC7496}" dt="2023-11-27T22:27:46.341" v="14" actId="47"/>
        <pc:sldMkLst>
          <pc:docMk/>
          <pc:sldMk cId="2277940733" sldId="92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932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6529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1pPr>
    <a:lvl2pPr marL="207935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2pPr>
    <a:lvl3pPr marL="415869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3pPr>
    <a:lvl4pPr marL="623804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4pPr>
    <a:lvl5pPr marL="831738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5pPr>
    <a:lvl6pPr marL="1039673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6pPr>
    <a:lvl7pPr marL="1247607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7pPr>
    <a:lvl8pPr marL="1455542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8pPr>
    <a:lvl9pPr marL="1663476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hit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BAC4B8B1-E9D0-3C8E-A507-4A7B253F8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2535" y="361"/>
            <a:ext cx="3851465" cy="5143139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8ACB8A57-5EFB-A8C3-4852-AD100EC5EF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3097148"/>
            <a:ext cx="4706868" cy="9978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 dirty="0"/>
              <a:t>Cover Slide title maximum of 2 lines</a:t>
            </a:r>
            <a:endParaRPr lang="en-US" dirty="0"/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1199BFAD-F4D4-1B01-012B-E92049685C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394" y="324909"/>
            <a:ext cx="4135674" cy="272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47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een_op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>
            <a:extLst>
              <a:ext uri="{FF2B5EF4-FFF2-40B4-BE49-F238E27FC236}">
                <a16:creationId xmlns:a16="http://schemas.microsoft.com/office/drawing/2014/main" id="{52D71C4C-306A-A0BD-62AA-747F3FE1639B}"/>
              </a:ext>
            </a:extLst>
          </p:cNvPr>
          <p:cNvSpPr/>
          <p:nvPr userDrawn="1"/>
        </p:nvSpPr>
        <p:spPr>
          <a:xfrm>
            <a:off x="1" y="0"/>
            <a:ext cx="5401549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D02B1128-FC30-2A5F-395F-B23F39F01B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54548" y="0"/>
            <a:ext cx="3589452" cy="51435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89B06EA9-5726-1883-D30F-BFF95D19A571}"/>
              </a:ext>
            </a:extLst>
          </p:cNvPr>
          <p:cNvSpPr/>
          <p:nvPr userDrawn="1"/>
        </p:nvSpPr>
        <p:spPr>
          <a:xfrm>
            <a:off x="5401549" y="0"/>
            <a:ext cx="152998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23A3671-EF21-D70D-2E1F-A668634359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75D80FCF-3CBB-04A7-ECCA-B8C5E132E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85DB350-EE56-950E-D578-B313C92F02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chemeClr val="bg1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07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hite_opt6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3">
            <a:extLst>
              <a:ext uri="{FF2B5EF4-FFF2-40B4-BE49-F238E27FC236}">
                <a16:creationId xmlns:a16="http://schemas.microsoft.com/office/drawing/2014/main" id="{A1A56CEC-F9B4-6B61-96FA-BE9AFF2B61AE}"/>
              </a:ext>
            </a:extLst>
          </p:cNvPr>
          <p:cNvSpPr/>
          <p:nvPr userDrawn="1"/>
        </p:nvSpPr>
        <p:spPr>
          <a:xfrm>
            <a:off x="6788112" y="0"/>
            <a:ext cx="152998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76C95C69-9981-BDC4-EB37-A36C66206B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8E454C8-6C6C-B313-F7B3-801EA0F04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rgbClr val="003C3B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85C755DB-893F-C64E-8AF2-C831F24E08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2D16448E-F6D1-2C20-67AF-E1151C7186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41111" y="-5016"/>
            <a:ext cx="2202889" cy="51435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68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een_opt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9B351935-2C81-E56E-4364-8BD26F7C6E1A}"/>
              </a:ext>
            </a:extLst>
          </p:cNvPr>
          <p:cNvSpPr/>
          <p:nvPr userDrawn="1"/>
        </p:nvSpPr>
        <p:spPr>
          <a:xfrm>
            <a:off x="0" y="0"/>
            <a:ext cx="6788112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79D9B10-07A0-AAA2-F150-D4E0F68AC5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293FCEBB-2B78-CAAE-746C-62AA054C7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A1A56CEC-F9B4-6B61-96FA-BE9AFF2B61AE}"/>
              </a:ext>
            </a:extLst>
          </p:cNvPr>
          <p:cNvSpPr/>
          <p:nvPr userDrawn="1"/>
        </p:nvSpPr>
        <p:spPr>
          <a:xfrm>
            <a:off x="6788112" y="0"/>
            <a:ext cx="152998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2689901-C3D4-869C-BD53-27333BB19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chemeClr val="bg1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F255504C-6278-D317-3B7B-B0FC81F226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41111" y="-5016"/>
            <a:ext cx="2202889" cy="51435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86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white_opt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3">
            <a:extLst>
              <a:ext uri="{FF2B5EF4-FFF2-40B4-BE49-F238E27FC236}">
                <a16:creationId xmlns:a16="http://schemas.microsoft.com/office/drawing/2014/main" id="{A1A56CEC-F9B4-6B61-96FA-BE9AFF2B61AE}"/>
              </a:ext>
            </a:extLst>
          </p:cNvPr>
          <p:cNvSpPr/>
          <p:nvPr userDrawn="1"/>
        </p:nvSpPr>
        <p:spPr>
          <a:xfrm>
            <a:off x="6788112" y="0"/>
            <a:ext cx="152998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F44AC0E7-BC0A-60E6-DB9B-9E4959B087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34431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600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8776E67-A12F-39E1-5122-480F41F2B2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rgbClr val="003C3B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BA2B8176-154E-1134-AE38-0573799014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253E632D-627C-2CF2-8F59-9A00EB7D70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41111" y="-5016"/>
            <a:ext cx="2202889" cy="51435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97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green_opt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9B351935-2C81-E56E-4364-8BD26F7C6E1A}"/>
              </a:ext>
            </a:extLst>
          </p:cNvPr>
          <p:cNvSpPr/>
          <p:nvPr userDrawn="1"/>
        </p:nvSpPr>
        <p:spPr>
          <a:xfrm>
            <a:off x="0" y="0"/>
            <a:ext cx="6788112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79D9B10-07A0-AAA2-F150-D4E0F68AC5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4" name="object 3">
            <a:extLst>
              <a:ext uri="{FF2B5EF4-FFF2-40B4-BE49-F238E27FC236}">
                <a16:creationId xmlns:a16="http://schemas.microsoft.com/office/drawing/2014/main" id="{A1A56CEC-F9B4-6B61-96FA-BE9AFF2B61AE}"/>
              </a:ext>
            </a:extLst>
          </p:cNvPr>
          <p:cNvSpPr/>
          <p:nvPr userDrawn="1"/>
        </p:nvSpPr>
        <p:spPr>
          <a:xfrm>
            <a:off x="6788112" y="0"/>
            <a:ext cx="152998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2689901-C3D4-869C-BD53-27333BB19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chemeClr val="bg1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83BAD9-BD3D-6E62-299D-153A8F0BA5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34431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2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C126C8C0-3094-993C-1E39-30F0864350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41111" y="-5016"/>
            <a:ext cx="2202889" cy="51435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85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whit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>
            <a:extLst>
              <a:ext uri="{FF2B5EF4-FFF2-40B4-BE49-F238E27FC236}">
                <a16:creationId xmlns:a16="http://schemas.microsoft.com/office/drawing/2014/main" id="{FACA2668-CF7B-F660-71BD-26C8FADA4FDB}"/>
              </a:ext>
            </a:extLst>
          </p:cNvPr>
          <p:cNvSpPr txBox="1"/>
          <p:nvPr userDrawn="1"/>
        </p:nvSpPr>
        <p:spPr>
          <a:xfrm>
            <a:off x="7953599" y="4443894"/>
            <a:ext cx="763925" cy="4800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6">
              <a:lnSpc>
                <a:spcPts val="1069"/>
              </a:lnSpc>
            </a:pPr>
            <a:r>
              <a:rPr sz="1228" b="0" i="0" spc="-5" dirty="0">
                <a:solidFill>
                  <a:srgbClr val="FFFFFF"/>
                </a:solidFill>
                <a:latin typeface="Outfit" pitchFamily="2" charset="0"/>
                <a:cs typeface="Spectral-Light"/>
              </a:rPr>
              <a:t>University</a:t>
            </a:r>
            <a:endParaRPr sz="1228" b="0" i="0" dirty="0">
              <a:latin typeface="Outfit" pitchFamily="2" charset="0"/>
              <a:cs typeface="Spectral-Light"/>
            </a:endParaRPr>
          </a:p>
          <a:p>
            <a:pPr marL="5776">
              <a:lnSpc>
                <a:spcPts val="1308"/>
              </a:lnSpc>
            </a:pPr>
            <a:r>
              <a:rPr sz="1228" b="0" i="0" spc="-25" dirty="0" err="1">
                <a:solidFill>
                  <a:srgbClr val="FFFFFF"/>
                </a:solidFill>
                <a:latin typeface="Outfit" pitchFamily="2" charset="0"/>
                <a:cs typeface="Spectral"/>
              </a:rPr>
              <a:t>of</a:t>
            </a:r>
            <a:r>
              <a:rPr sz="1228" b="0" i="0" spc="-25" dirty="0" err="1">
                <a:solidFill>
                  <a:srgbClr val="FFFFFF"/>
                </a:solidFill>
                <a:latin typeface="Outfit" pitchFamily="2" charset="0"/>
                <a:cs typeface="Spectral-Light"/>
              </a:rPr>
              <a:t>Galway.ie</a:t>
            </a:r>
            <a:endParaRPr sz="1228" b="0" i="0" dirty="0">
              <a:latin typeface="Outfit" pitchFamily="2" charset="0"/>
              <a:cs typeface="Spectral-Light"/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42C85CB-741A-2D67-0D87-8A43E2C6D3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34431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2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pic>
        <p:nvPicPr>
          <p:cNvPr id="76" name="Picture 75" descr="Icon&#10;&#10;Description automatically generated">
            <a:extLst>
              <a:ext uri="{FF2B5EF4-FFF2-40B4-BE49-F238E27FC236}">
                <a16:creationId xmlns:a16="http://schemas.microsoft.com/office/drawing/2014/main" id="{739C4E43-7729-C4E5-690B-9C37F35AC7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8981" y="181"/>
            <a:ext cx="4965019" cy="5143139"/>
          </a:xfrm>
          <a:prstGeom prst="rect">
            <a:avLst/>
          </a:prstGeom>
        </p:spPr>
      </p:pic>
      <p:pic>
        <p:nvPicPr>
          <p:cNvPr id="79" name="Picture 78" descr="Logo&#10;&#10;Description automatically generated with medium confidence">
            <a:extLst>
              <a:ext uri="{FF2B5EF4-FFF2-40B4-BE49-F238E27FC236}">
                <a16:creationId xmlns:a16="http://schemas.microsoft.com/office/drawing/2014/main" id="{D512AD58-9BCD-C5E1-0485-634CAE1E3E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D9CE0E88-1024-2217-A732-5EB0B7404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rgbClr val="003C3B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24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green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A3ED5843-A67C-EFB1-D461-9CCEDF85A6CF}"/>
              </a:ext>
            </a:extLst>
          </p:cNvPr>
          <p:cNvSpPr/>
          <p:nvPr userDrawn="1"/>
        </p:nvSpPr>
        <p:spPr>
          <a:xfrm>
            <a:off x="0" y="0"/>
            <a:ext cx="9144000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F87C587-D3E3-3680-1B00-7D0CDE25E2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75" name="Title Placeholder 1">
            <a:extLst>
              <a:ext uri="{FF2B5EF4-FFF2-40B4-BE49-F238E27FC236}">
                <a16:creationId xmlns:a16="http://schemas.microsoft.com/office/drawing/2014/main" id="{2AF8EF05-FC9D-6C4A-94EE-0ED4439CD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34431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2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pic>
        <p:nvPicPr>
          <p:cNvPr id="79" name="Picture 78" descr="Icon&#10;&#10;Description automatically generated">
            <a:extLst>
              <a:ext uri="{FF2B5EF4-FFF2-40B4-BE49-F238E27FC236}">
                <a16:creationId xmlns:a16="http://schemas.microsoft.com/office/drawing/2014/main" id="{63A50759-F8AB-3FBC-D737-5D8E38A363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2630" y="7729"/>
            <a:ext cx="5021370" cy="5143139"/>
          </a:xfrm>
          <a:prstGeom prst="rect">
            <a:avLst/>
          </a:prstGeom>
        </p:spPr>
      </p:pic>
      <p:sp>
        <p:nvSpPr>
          <p:cNvPr id="80" name="Subtitle 2">
            <a:extLst>
              <a:ext uri="{FF2B5EF4-FFF2-40B4-BE49-F238E27FC236}">
                <a16:creationId xmlns:a16="http://schemas.microsoft.com/office/drawing/2014/main" id="{01C673F2-9EDD-B71B-58BF-18B353D09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chemeClr val="bg1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15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white_opt3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E274902-B01F-6EF6-B71B-60E4A7B679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1"/>
            <a:ext cx="9144000" cy="5143139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3F300A6-A419-8C90-233A-37E8AC45F9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58413" y="0"/>
            <a:ext cx="2284287" cy="1929656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778922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778922 h 11310868"/>
              <a:gd name="connsiteX0" fmla="*/ 0 w 7703452"/>
              <a:gd name="connsiteY0" fmla="*/ 16501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6501 h 7548447"/>
              <a:gd name="connsiteX0" fmla="*/ 0 w 7703452"/>
              <a:gd name="connsiteY0" fmla="*/ 1154375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154375 h 7548447"/>
              <a:gd name="connsiteX0" fmla="*/ 0 w 7703452"/>
              <a:gd name="connsiteY0" fmla="*/ 59439 h 6453511"/>
              <a:gd name="connsiteX1" fmla="*/ 7703452 w 7703452"/>
              <a:gd name="connsiteY1" fmla="*/ 0 h 6453511"/>
              <a:gd name="connsiteX2" fmla="*/ 7703452 w 7703452"/>
              <a:gd name="connsiteY2" fmla="*/ 3651126 h 6453511"/>
              <a:gd name="connsiteX3" fmla="*/ 7504076 w 7703452"/>
              <a:gd name="connsiteY3" fmla="*/ 4348188 h 6453511"/>
              <a:gd name="connsiteX4" fmla="*/ 6952854 w 7703452"/>
              <a:gd name="connsiteY4" fmla="*/ 4854927 h 6453511"/>
              <a:gd name="connsiteX5" fmla="*/ 3851726 w 7703452"/>
              <a:gd name="connsiteY5" fmla="*/ 6453511 h 6453511"/>
              <a:gd name="connsiteX6" fmla="*/ 750597 w 7703452"/>
              <a:gd name="connsiteY6" fmla="*/ 4854927 h 6453511"/>
              <a:gd name="connsiteX7" fmla="*/ 199376 w 7703452"/>
              <a:gd name="connsiteY7" fmla="*/ 4348093 h 6453511"/>
              <a:gd name="connsiteX8" fmla="*/ 0 w 7703452"/>
              <a:gd name="connsiteY8" fmla="*/ 3651032 h 6453511"/>
              <a:gd name="connsiteX9" fmla="*/ 0 w 7703452"/>
              <a:gd name="connsiteY9" fmla="*/ 59439 h 6453511"/>
              <a:gd name="connsiteX0" fmla="*/ 0 w 7703452"/>
              <a:gd name="connsiteY0" fmla="*/ 0 h 6458480"/>
              <a:gd name="connsiteX1" fmla="*/ 7703452 w 7703452"/>
              <a:gd name="connsiteY1" fmla="*/ 4969 h 6458480"/>
              <a:gd name="connsiteX2" fmla="*/ 7703452 w 7703452"/>
              <a:gd name="connsiteY2" fmla="*/ 3656095 h 6458480"/>
              <a:gd name="connsiteX3" fmla="*/ 7504076 w 7703452"/>
              <a:gd name="connsiteY3" fmla="*/ 4353157 h 6458480"/>
              <a:gd name="connsiteX4" fmla="*/ 6952854 w 7703452"/>
              <a:gd name="connsiteY4" fmla="*/ 4859896 h 6458480"/>
              <a:gd name="connsiteX5" fmla="*/ 3851726 w 7703452"/>
              <a:gd name="connsiteY5" fmla="*/ 6458480 h 6458480"/>
              <a:gd name="connsiteX6" fmla="*/ 750597 w 7703452"/>
              <a:gd name="connsiteY6" fmla="*/ 4859896 h 6458480"/>
              <a:gd name="connsiteX7" fmla="*/ 199376 w 7703452"/>
              <a:gd name="connsiteY7" fmla="*/ 4353062 h 6458480"/>
              <a:gd name="connsiteX8" fmla="*/ 0 w 7703452"/>
              <a:gd name="connsiteY8" fmla="*/ 3656001 h 6458480"/>
              <a:gd name="connsiteX9" fmla="*/ 0 w 7703452"/>
              <a:gd name="connsiteY9" fmla="*/ 0 h 6458480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50597 w 7703452"/>
              <a:gd name="connsiteY6" fmla="*/ 4859896 h 6401819"/>
              <a:gd name="connsiteX7" fmla="*/ 199376 w 7703452"/>
              <a:gd name="connsiteY7" fmla="*/ 4353062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199376 w 7703452"/>
              <a:gd name="connsiteY7" fmla="*/ 4353062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235363 w 7703452"/>
              <a:gd name="connsiteY7" fmla="*/ 4303483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235363 w 7703452"/>
              <a:gd name="connsiteY7" fmla="*/ 4303483 h 6401819"/>
              <a:gd name="connsiteX8" fmla="*/ 57578 w 7703452"/>
              <a:gd name="connsiteY8" fmla="*/ 3648919 h 6401819"/>
              <a:gd name="connsiteX9" fmla="*/ 0 w 7703452"/>
              <a:gd name="connsiteY9" fmla="*/ 0 h 6401819"/>
              <a:gd name="connsiteX0" fmla="*/ 0 w 7653071"/>
              <a:gd name="connsiteY0" fmla="*/ 37526 h 6396850"/>
              <a:gd name="connsiteX1" fmla="*/ 7653071 w 7653071"/>
              <a:gd name="connsiteY1" fmla="*/ 0 h 6396850"/>
              <a:gd name="connsiteX2" fmla="*/ 7653071 w 7653071"/>
              <a:gd name="connsiteY2" fmla="*/ 3651126 h 6396850"/>
              <a:gd name="connsiteX3" fmla="*/ 7453695 w 7653071"/>
              <a:gd name="connsiteY3" fmla="*/ 4348188 h 6396850"/>
              <a:gd name="connsiteX4" fmla="*/ 6902473 w 7653071"/>
              <a:gd name="connsiteY4" fmla="*/ 4854927 h 6396850"/>
              <a:gd name="connsiteX5" fmla="*/ 3822936 w 7653071"/>
              <a:gd name="connsiteY5" fmla="*/ 6396850 h 6396850"/>
              <a:gd name="connsiteX6" fmla="*/ 736202 w 7653071"/>
              <a:gd name="connsiteY6" fmla="*/ 4833679 h 6396850"/>
              <a:gd name="connsiteX7" fmla="*/ 184982 w 7653071"/>
              <a:gd name="connsiteY7" fmla="*/ 4298514 h 6396850"/>
              <a:gd name="connsiteX8" fmla="*/ 7197 w 7653071"/>
              <a:gd name="connsiteY8" fmla="*/ 3643950 h 6396850"/>
              <a:gd name="connsiteX9" fmla="*/ 0 w 7653071"/>
              <a:gd name="connsiteY9" fmla="*/ 37526 h 6396850"/>
              <a:gd name="connsiteX0" fmla="*/ 0 w 7667464"/>
              <a:gd name="connsiteY0" fmla="*/ 2113 h 6361437"/>
              <a:gd name="connsiteX1" fmla="*/ 7667464 w 7667464"/>
              <a:gd name="connsiteY1" fmla="*/ 0 h 6361437"/>
              <a:gd name="connsiteX2" fmla="*/ 7653071 w 7667464"/>
              <a:gd name="connsiteY2" fmla="*/ 3615713 h 6361437"/>
              <a:gd name="connsiteX3" fmla="*/ 7453695 w 7667464"/>
              <a:gd name="connsiteY3" fmla="*/ 4312775 h 6361437"/>
              <a:gd name="connsiteX4" fmla="*/ 6902473 w 7667464"/>
              <a:gd name="connsiteY4" fmla="*/ 4819514 h 6361437"/>
              <a:gd name="connsiteX5" fmla="*/ 3822936 w 7667464"/>
              <a:gd name="connsiteY5" fmla="*/ 6361437 h 6361437"/>
              <a:gd name="connsiteX6" fmla="*/ 736202 w 7667464"/>
              <a:gd name="connsiteY6" fmla="*/ 4798266 h 6361437"/>
              <a:gd name="connsiteX7" fmla="*/ 184982 w 7667464"/>
              <a:gd name="connsiteY7" fmla="*/ 4263101 h 6361437"/>
              <a:gd name="connsiteX8" fmla="*/ 7197 w 7667464"/>
              <a:gd name="connsiteY8" fmla="*/ 3608537 h 6361437"/>
              <a:gd name="connsiteX9" fmla="*/ 0 w 7667464"/>
              <a:gd name="connsiteY9" fmla="*/ 2113 h 6361437"/>
              <a:gd name="connsiteX0" fmla="*/ 0 w 7667464"/>
              <a:gd name="connsiteY0" fmla="*/ 2113 h 6361437"/>
              <a:gd name="connsiteX1" fmla="*/ 7667464 w 7667464"/>
              <a:gd name="connsiteY1" fmla="*/ 0 h 6361437"/>
              <a:gd name="connsiteX2" fmla="*/ 7264420 w 7667464"/>
              <a:gd name="connsiteY2" fmla="*/ 3629879 h 6361437"/>
              <a:gd name="connsiteX3" fmla="*/ 7453695 w 7667464"/>
              <a:gd name="connsiteY3" fmla="*/ 4312775 h 6361437"/>
              <a:gd name="connsiteX4" fmla="*/ 6902473 w 7667464"/>
              <a:gd name="connsiteY4" fmla="*/ 4819514 h 6361437"/>
              <a:gd name="connsiteX5" fmla="*/ 3822936 w 7667464"/>
              <a:gd name="connsiteY5" fmla="*/ 6361437 h 6361437"/>
              <a:gd name="connsiteX6" fmla="*/ 736202 w 7667464"/>
              <a:gd name="connsiteY6" fmla="*/ 4798266 h 6361437"/>
              <a:gd name="connsiteX7" fmla="*/ 184982 w 7667464"/>
              <a:gd name="connsiteY7" fmla="*/ 4263101 h 6361437"/>
              <a:gd name="connsiteX8" fmla="*/ 7197 w 7667464"/>
              <a:gd name="connsiteY8" fmla="*/ 3608537 h 6361437"/>
              <a:gd name="connsiteX9" fmla="*/ 0 w 7667464"/>
              <a:gd name="connsiteY9" fmla="*/ 2113 h 6361437"/>
              <a:gd name="connsiteX0" fmla="*/ 0 w 7668849"/>
              <a:gd name="connsiteY0" fmla="*/ 2113 h 6361437"/>
              <a:gd name="connsiteX1" fmla="*/ 7667464 w 7668849"/>
              <a:gd name="connsiteY1" fmla="*/ 0 h 6361437"/>
              <a:gd name="connsiteX2" fmla="*/ 7667464 w 7668849"/>
              <a:gd name="connsiteY2" fmla="*/ 3629879 h 6361437"/>
              <a:gd name="connsiteX3" fmla="*/ 7453695 w 7668849"/>
              <a:gd name="connsiteY3" fmla="*/ 4312775 h 6361437"/>
              <a:gd name="connsiteX4" fmla="*/ 6902473 w 7668849"/>
              <a:gd name="connsiteY4" fmla="*/ 4819514 h 6361437"/>
              <a:gd name="connsiteX5" fmla="*/ 3822936 w 7668849"/>
              <a:gd name="connsiteY5" fmla="*/ 6361437 h 6361437"/>
              <a:gd name="connsiteX6" fmla="*/ 736202 w 7668849"/>
              <a:gd name="connsiteY6" fmla="*/ 4798266 h 6361437"/>
              <a:gd name="connsiteX7" fmla="*/ 184982 w 7668849"/>
              <a:gd name="connsiteY7" fmla="*/ 4263101 h 6361437"/>
              <a:gd name="connsiteX8" fmla="*/ 7197 w 7668849"/>
              <a:gd name="connsiteY8" fmla="*/ 3608537 h 6361437"/>
              <a:gd name="connsiteX9" fmla="*/ 0 w 7668849"/>
              <a:gd name="connsiteY9" fmla="*/ 2113 h 6361437"/>
              <a:gd name="connsiteX0" fmla="*/ 0 w 7668849"/>
              <a:gd name="connsiteY0" fmla="*/ 2113 h 6453511"/>
              <a:gd name="connsiteX1" fmla="*/ 7667464 w 7668849"/>
              <a:gd name="connsiteY1" fmla="*/ 0 h 6453511"/>
              <a:gd name="connsiteX2" fmla="*/ 7667464 w 7668849"/>
              <a:gd name="connsiteY2" fmla="*/ 3629879 h 6453511"/>
              <a:gd name="connsiteX3" fmla="*/ 7453695 w 7668849"/>
              <a:gd name="connsiteY3" fmla="*/ 4312775 h 6453511"/>
              <a:gd name="connsiteX4" fmla="*/ 6902473 w 7668849"/>
              <a:gd name="connsiteY4" fmla="*/ 4819514 h 6453511"/>
              <a:gd name="connsiteX5" fmla="*/ 3815740 w 7668849"/>
              <a:gd name="connsiteY5" fmla="*/ 6453511 h 6453511"/>
              <a:gd name="connsiteX6" fmla="*/ 736202 w 7668849"/>
              <a:gd name="connsiteY6" fmla="*/ 4798266 h 6453511"/>
              <a:gd name="connsiteX7" fmla="*/ 184982 w 7668849"/>
              <a:gd name="connsiteY7" fmla="*/ 4263101 h 6453511"/>
              <a:gd name="connsiteX8" fmla="*/ 7197 w 7668849"/>
              <a:gd name="connsiteY8" fmla="*/ 3608537 h 6453511"/>
              <a:gd name="connsiteX9" fmla="*/ 0 w 7668849"/>
              <a:gd name="connsiteY9" fmla="*/ 2113 h 6453511"/>
              <a:gd name="connsiteX0" fmla="*/ 0 w 7668849"/>
              <a:gd name="connsiteY0" fmla="*/ 2113 h 6375602"/>
              <a:gd name="connsiteX1" fmla="*/ 7667464 w 7668849"/>
              <a:gd name="connsiteY1" fmla="*/ 0 h 6375602"/>
              <a:gd name="connsiteX2" fmla="*/ 7667464 w 7668849"/>
              <a:gd name="connsiteY2" fmla="*/ 3629879 h 6375602"/>
              <a:gd name="connsiteX3" fmla="*/ 7453695 w 7668849"/>
              <a:gd name="connsiteY3" fmla="*/ 4312775 h 6375602"/>
              <a:gd name="connsiteX4" fmla="*/ 6902473 w 7668849"/>
              <a:gd name="connsiteY4" fmla="*/ 4819514 h 6375602"/>
              <a:gd name="connsiteX5" fmla="*/ 3837331 w 7668849"/>
              <a:gd name="connsiteY5" fmla="*/ 6375602 h 6375602"/>
              <a:gd name="connsiteX6" fmla="*/ 736202 w 7668849"/>
              <a:gd name="connsiteY6" fmla="*/ 4798266 h 6375602"/>
              <a:gd name="connsiteX7" fmla="*/ 184982 w 7668849"/>
              <a:gd name="connsiteY7" fmla="*/ 4263101 h 6375602"/>
              <a:gd name="connsiteX8" fmla="*/ 7197 w 7668849"/>
              <a:gd name="connsiteY8" fmla="*/ 3608537 h 6375602"/>
              <a:gd name="connsiteX9" fmla="*/ 0 w 7668849"/>
              <a:gd name="connsiteY9" fmla="*/ 2113 h 6375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68849" h="6375602">
                <a:moveTo>
                  <a:pt x="0" y="2113"/>
                </a:moveTo>
                <a:lnTo>
                  <a:pt x="7667464" y="0"/>
                </a:lnTo>
                <a:cubicBezTo>
                  <a:pt x="7662666" y="1205238"/>
                  <a:pt x="7672262" y="2424641"/>
                  <a:pt x="7667464" y="3629879"/>
                </a:cubicBezTo>
                <a:cubicBezTo>
                  <a:pt x="7667464" y="3875042"/>
                  <a:pt x="7581193" y="4114503"/>
                  <a:pt x="7453695" y="4312775"/>
                </a:cubicBezTo>
                <a:cubicBezTo>
                  <a:pt x="7326197" y="4511047"/>
                  <a:pt x="7130846" y="4701866"/>
                  <a:pt x="6902473" y="4819514"/>
                </a:cubicBezTo>
                <a:lnTo>
                  <a:pt x="3837331" y="6375602"/>
                </a:lnTo>
                <a:lnTo>
                  <a:pt x="736202" y="4798266"/>
                </a:lnTo>
                <a:cubicBezTo>
                  <a:pt x="507830" y="4680523"/>
                  <a:pt x="317267" y="4476954"/>
                  <a:pt x="184982" y="4263101"/>
                </a:cubicBezTo>
                <a:cubicBezTo>
                  <a:pt x="54497" y="4052190"/>
                  <a:pt x="7197" y="3853699"/>
                  <a:pt x="7197" y="3608537"/>
                </a:cubicBezTo>
                <a:lnTo>
                  <a:pt x="0" y="211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415869" rtl="0" eaLnBrk="1" fontAlgn="auto" latinLnBrk="0" hangingPunct="1">
              <a:lnSpc>
                <a:spcPct val="10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marL="0" marR="0" lvl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icon to </a:t>
            </a:r>
            <a:br>
              <a:rPr lang="en-GB" dirty="0"/>
            </a:br>
            <a:r>
              <a:rPr lang="en-GB" dirty="0"/>
              <a:t>add picture</a:t>
            </a:r>
            <a:endParaRPr lang="en-US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615A1A1E-EB3F-911A-8895-76AAF9699152}"/>
              </a:ext>
            </a:extLst>
          </p:cNvPr>
          <p:cNvSpPr/>
          <p:nvPr userDrawn="1"/>
        </p:nvSpPr>
        <p:spPr>
          <a:xfrm>
            <a:off x="7979920" y="0"/>
            <a:ext cx="196510" cy="1687159"/>
          </a:xfrm>
          <a:custGeom>
            <a:avLst/>
            <a:gdLst>
              <a:gd name="connsiteX0" fmla="*/ 0 w 432048"/>
              <a:gd name="connsiteY0" fmla="*/ 0 h 3926483"/>
              <a:gd name="connsiteX1" fmla="*/ 432048 w 432048"/>
              <a:gd name="connsiteY1" fmla="*/ 0 h 3926483"/>
              <a:gd name="connsiteX2" fmla="*/ 432048 w 432048"/>
              <a:gd name="connsiteY2" fmla="*/ 3926483 h 3926483"/>
              <a:gd name="connsiteX3" fmla="*/ 0 w 432048"/>
              <a:gd name="connsiteY3" fmla="*/ 3926483 h 3926483"/>
              <a:gd name="connsiteX4" fmla="*/ 0 w 432048"/>
              <a:gd name="connsiteY4" fmla="*/ 0 h 3926483"/>
              <a:gd name="connsiteX0" fmla="*/ 0 w 432048"/>
              <a:gd name="connsiteY0" fmla="*/ 0 h 3926483"/>
              <a:gd name="connsiteX1" fmla="*/ 432048 w 432048"/>
              <a:gd name="connsiteY1" fmla="*/ 0 h 3926483"/>
              <a:gd name="connsiteX2" fmla="*/ 432048 w 432048"/>
              <a:gd name="connsiteY2" fmla="*/ 3926483 h 3926483"/>
              <a:gd name="connsiteX3" fmla="*/ 0 w 432048"/>
              <a:gd name="connsiteY3" fmla="*/ 3709667 h 3926483"/>
              <a:gd name="connsiteX4" fmla="*/ 0 w 432048"/>
              <a:gd name="connsiteY4" fmla="*/ 0 h 3926483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8073 w 432048"/>
              <a:gd name="connsiteY2" fmla="*/ 3477234 h 3709667"/>
              <a:gd name="connsiteX3" fmla="*/ 0 w 432048"/>
              <a:gd name="connsiteY3" fmla="*/ 3709667 h 3709667"/>
              <a:gd name="connsiteX4" fmla="*/ 0 w 432048"/>
              <a:gd name="connsiteY4" fmla="*/ 0 h 3709667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8073 w 432048"/>
              <a:gd name="connsiteY2" fmla="*/ 3333543 h 3709667"/>
              <a:gd name="connsiteX3" fmla="*/ 0 w 432048"/>
              <a:gd name="connsiteY3" fmla="*/ 3709667 h 3709667"/>
              <a:gd name="connsiteX4" fmla="*/ 0 w 432048"/>
              <a:gd name="connsiteY4" fmla="*/ 0 h 3709667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4807 w 432048"/>
              <a:gd name="connsiteY2" fmla="*/ 3490298 h 3709667"/>
              <a:gd name="connsiteX3" fmla="*/ 0 w 432048"/>
              <a:gd name="connsiteY3" fmla="*/ 3709667 h 3709667"/>
              <a:gd name="connsiteX4" fmla="*/ 0 w 432048"/>
              <a:gd name="connsiteY4" fmla="*/ 0 h 370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048" h="3709667">
                <a:moveTo>
                  <a:pt x="0" y="0"/>
                </a:moveTo>
                <a:lnTo>
                  <a:pt x="432048" y="0"/>
                </a:lnTo>
                <a:cubicBezTo>
                  <a:pt x="429634" y="1163433"/>
                  <a:pt x="427221" y="2326865"/>
                  <a:pt x="424807" y="3490298"/>
                </a:cubicBezTo>
                <a:lnTo>
                  <a:pt x="0" y="3709667"/>
                </a:lnTo>
                <a:lnTo>
                  <a:pt x="0" y="0"/>
                </a:lnTo>
                <a:close/>
              </a:path>
            </a:pathLst>
          </a:custGeom>
          <a:solidFill>
            <a:srgbClr val="01D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Outfit" pitchFamily="2" charset="0"/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9DBC7975-EE5A-D398-AC86-ACDDCB0EB9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34431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2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10B1BE47-1CA2-4FEA-EA68-808D696D07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1E1BD5C4-29E3-E66C-EFEF-43D6572A7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rgbClr val="003C3B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07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green_opt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FA78424-EBEF-A3A7-C341-7FC211974A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1"/>
            <a:ext cx="9144000" cy="5143139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F87C587-D3E3-3680-1B00-7D0CDE25E2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75" name="Title Placeholder 1">
            <a:extLst>
              <a:ext uri="{FF2B5EF4-FFF2-40B4-BE49-F238E27FC236}">
                <a16:creationId xmlns:a16="http://schemas.microsoft.com/office/drawing/2014/main" id="{2AF8EF05-FC9D-6C4A-94EE-0ED4439CD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34431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2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DE06D043-BE9E-7D4A-4983-128637F35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chemeClr val="bg1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0C7C12A-42BB-918A-4EDA-059063A00ED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55593" y="0"/>
            <a:ext cx="2284287" cy="1929656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778922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778922 h 11310868"/>
              <a:gd name="connsiteX0" fmla="*/ 0 w 7703452"/>
              <a:gd name="connsiteY0" fmla="*/ 16501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6501 h 7548447"/>
              <a:gd name="connsiteX0" fmla="*/ 0 w 7703452"/>
              <a:gd name="connsiteY0" fmla="*/ 1154375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154375 h 7548447"/>
              <a:gd name="connsiteX0" fmla="*/ 0 w 7703452"/>
              <a:gd name="connsiteY0" fmla="*/ 59439 h 6453511"/>
              <a:gd name="connsiteX1" fmla="*/ 7703452 w 7703452"/>
              <a:gd name="connsiteY1" fmla="*/ 0 h 6453511"/>
              <a:gd name="connsiteX2" fmla="*/ 7703452 w 7703452"/>
              <a:gd name="connsiteY2" fmla="*/ 3651126 h 6453511"/>
              <a:gd name="connsiteX3" fmla="*/ 7504076 w 7703452"/>
              <a:gd name="connsiteY3" fmla="*/ 4348188 h 6453511"/>
              <a:gd name="connsiteX4" fmla="*/ 6952854 w 7703452"/>
              <a:gd name="connsiteY4" fmla="*/ 4854927 h 6453511"/>
              <a:gd name="connsiteX5" fmla="*/ 3851726 w 7703452"/>
              <a:gd name="connsiteY5" fmla="*/ 6453511 h 6453511"/>
              <a:gd name="connsiteX6" fmla="*/ 750597 w 7703452"/>
              <a:gd name="connsiteY6" fmla="*/ 4854927 h 6453511"/>
              <a:gd name="connsiteX7" fmla="*/ 199376 w 7703452"/>
              <a:gd name="connsiteY7" fmla="*/ 4348093 h 6453511"/>
              <a:gd name="connsiteX8" fmla="*/ 0 w 7703452"/>
              <a:gd name="connsiteY8" fmla="*/ 3651032 h 6453511"/>
              <a:gd name="connsiteX9" fmla="*/ 0 w 7703452"/>
              <a:gd name="connsiteY9" fmla="*/ 59439 h 6453511"/>
              <a:gd name="connsiteX0" fmla="*/ 0 w 7703452"/>
              <a:gd name="connsiteY0" fmla="*/ 0 h 6458480"/>
              <a:gd name="connsiteX1" fmla="*/ 7703452 w 7703452"/>
              <a:gd name="connsiteY1" fmla="*/ 4969 h 6458480"/>
              <a:gd name="connsiteX2" fmla="*/ 7703452 w 7703452"/>
              <a:gd name="connsiteY2" fmla="*/ 3656095 h 6458480"/>
              <a:gd name="connsiteX3" fmla="*/ 7504076 w 7703452"/>
              <a:gd name="connsiteY3" fmla="*/ 4353157 h 6458480"/>
              <a:gd name="connsiteX4" fmla="*/ 6952854 w 7703452"/>
              <a:gd name="connsiteY4" fmla="*/ 4859896 h 6458480"/>
              <a:gd name="connsiteX5" fmla="*/ 3851726 w 7703452"/>
              <a:gd name="connsiteY5" fmla="*/ 6458480 h 6458480"/>
              <a:gd name="connsiteX6" fmla="*/ 750597 w 7703452"/>
              <a:gd name="connsiteY6" fmla="*/ 4859896 h 6458480"/>
              <a:gd name="connsiteX7" fmla="*/ 199376 w 7703452"/>
              <a:gd name="connsiteY7" fmla="*/ 4353062 h 6458480"/>
              <a:gd name="connsiteX8" fmla="*/ 0 w 7703452"/>
              <a:gd name="connsiteY8" fmla="*/ 3656001 h 6458480"/>
              <a:gd name="connsiteX9" fmla="*/ 0 w 7703452"/>
              <a:gd name="connsiteY9" fmla="*/ 0 h 6458480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50597 w 7703452"/>
              <a:gd name="connsiteY6" fmla="*/ 4859896 h 6401819"/>
              <a:gd name="connsiteX7" fmla="*/ 199376 w 7703452"/>
              <a:gd name="connsiteY7" fmla="*/ 4353062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199376 w 7703452"/>
              <a:gd name="connsiteY7" fmla="*/ 4353062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235363 w 7703452"/>
              <a:gd name="connsiteY7" fmla="*/ 4303483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235363 w 7703452"/>
              <a:gd name="connsiteY7" fmla="*/ 4303483 h 6401819"/>
              <a:gd name="connsiteX8" fmla="*/ 57578 w 7703452"/>
              <a:gd name="connsiteY8" fmla="*/ 3648919 h 6401819"/>
              <a:gd name="connsiteX9" fmla="*/ 0 w 7703452"/>
              <a:gd name="connsiteY9" fmla="*/ 0 h 6401819"/>
              <a:gd name="connsiteX0" fmla="*/ 0 w 7653071"/>
              <a:gd name="connsiteY0" fmla="*/ 37526 h 6396850"/>
              <a:gd name="connsiteX1" fmla="*/ 7653071 w 7653071"/>
              <a:gd name="connsiteY1" fmla="*/ 0 h 6396850"/>
              <a:gd name="connsiteX2" fmla="*/ 7653071 w 7653071"/>
              <a:gd name="connsiteY2" fmla="*/ 3651126 h 6396850"/>
              <a:gd name="connsiteX3" fmla="*/ 7453695 w 7653071"/>
              <a:gd name="connsiteY3" fmla="*/ 4348188 h 6396850"/>
              <a:gd name="connsiteX4" fmla="*/ 6902473 w 7653071"/>
              <a:gd name="connsiteY4" fmla="*/ 4854927 h 6396850"/>
              <a:gd name="connsiteX5" fmla="*/ 3822936 w 7653071"/>
              <a:gd name="connsiteY5" fmla="*/ 6396850 h 6396850"/>
              <a:gd name="connsiteX6" fmla="*/ 736202 w 7653071"/>
              <a:gd name="connsiteY6" fmla="*/ 4833679 h 6396850"/>
              <a:gd name="connsiteX7" fmla="*/ 184982 w 7653071"/>
              <a:gd name="connsiteY7" fmla="*/ 4298514 h 6396850"/>
              <a:gd name="connsiteX8" fmla="*/ 7197 w 7653071"/>
              <a:gd name="connsiteY8" fmla="*/ 3643950 h 6396850"/>
              <a:gd name="connsiteX9" fmla="*/ 0 w 7653071"/>
              <a:gd name="connsiteY9" fmla="*/ 37526 h 6396850"/>
              <a:gd name="connsiteX0" fmla="*/ 0 w 7667464"/>
              <a:gd name="connsiteY0" fmla="*/ 2113 h 6361437"/>
              <a:gd name="connsiteX1" fmla="*/ 7667464 w 7667464"/>
              <a:gd name="connsiteY1" fmla="*/ 0 h 6361437"/>
              <a:gd name="connsiteX2" fmla="*/ 7653071 w 7667464"/>
              <a:gd name="connsiteY2" fmla="*/ 3615713 h 6361437"/>
              <a:gd name="connsiteX3" fmla="*/ 7453695 w 7667464"/>
              <a:gd name="connsiteY3" fmla="*/ 4312775 h 6361437"/>
              <a:gd name="connsiteX4" fmla="*/ 6902473 w 7667464"/>
              <a:gd name="connsiteY4" fmla="*/ 4819514 h 6361437"/>
              <a:gd name="connsiteX5" fmla="*/ 3822936 w 7667464"/>
              <a:gd name="connsiteY5" fmla="*/ 6361437 h 6361437"/>
              <a:gd name="connsiteX6" fmla="*/ 736202 w 7667464"/>
              <a:gd name="connsiteY6" fmla="*/ 4798266 h 6361437"/>
              <a:gd name="connsiteX7" fmla="*/ 184982 w 7667464"/>
              <a:gd name="connsiteY7" fmla="*/ 4263101 h 6361437"/>
              <a:gd name="connsiteX8" fmla="*/ 7197 w 7667464"/>
              <a:gd name="connsiteY8" fmla="*/ 3608537 h 6361437"/>
              <a:gd name="connsiteX9" fmla="*/ 0 w 7667464"/>
              <a:gd name="connsiteY9" fmla="*/ 2113 h 6361437"/>
              <a:gd name="connsiteX0" fmla="*/ 0 w 7667464"/>
              <a:gd name="connsiteY0" fmla="*/ 2113 h 6361437"/>
              <a:gd name="connsiteX1" fmla="*/ 7667464 w 7667464"/>
              <a:gd name="connsiteY1" fmla="*/ 0 h 6361437"/>
              <a:gd name="connsiteX2" fmla="*/ 7264420 w 7667464"/>
              <a:gd name="connsiteY2" fmla="*/ 3629879 h 6361437"/>
              <a:gd name="connsiteX3" fmla="*/ 7453695 w 7667464"/>
              <a:gd name="connsiteY3" fmla="*/ 4312775 h 6361437"/>
              <a:gd name="connsiteX4" fmla="*/ 6902473 w 7667464"/>
              <a:gd name="connsiteY4" fmla="*/ 4819514 h 6361437"/>
              <a:gd name="connsiteX5" fmla="*/ 3822936 w 7667464"/>
              <a:gd name="connsiteY5" fmla="*/ 6361437 h 6361437"/>
              <a:gd name="connsiteX6" fmla="*/ 736202 w 7667464"/>
              <a:gd name="connsiteY6" fmla="*/ 4798266 h 6361437"/>
              <a:gd name="connsiteX7" fmla="*/ 184982 w 7667464"/>
              <a:gd name="connsiteY7" fmla="*/ 4263101 h 6361437"/>
              <a:gd name="connsiteX8" fmla="*/ 7197 w 7667464"/>
              <a:gd name="connsiteY8" fmla="*/ 3608537 h 6361437"/>
              <a:gd name="connsiteX9" fmla="*/ 0 w 7667464"/>
              <a:gd name="connsiteY9" fmla="*/ 2113 h 6361437"/>
              <a:gd name="connsiteX0" fmla="*/ 0 w 7668849"/>
              <a:gd name="connsiteY0" fmla="*/ 2113 h 6361437"/>
              <a:gd name="connsiteX1" fmla="*/ 7667464 w 7668849"/>
              <a:gd name="connsiteY1" fmla="*/ 0 h 6361437"/>
              <a:gd name="connsiteX2" fmla="*/ 7667464 w 7668849"/>
              <a:gd name="connsiteY2" fmla="*/ 3629879 h 6361437"/>
              <a:gd name="connsiteX3" fmla="*/ 7453695 w 7668849"/>
              <a:gd name="connsiteY3" fmla="*/ 4312775 h 6361437"/>
              <a:gd name="connsiteX4" fmla="*/ 6902473 w 7668849"/>
              <a:gd name="connsiteY4" fmla="*/ 4819514 h 6361437"/>
              <a:gd name="connsiteX5" fmla="*/ 3822936 w 7668849"/>
              <a:gd name="connsiteY5" fmla="*/ 6361437 h 6361437"/>
              <a:gd name="connsiteX6" fmla="*/ 736202 w 7668849"/>
              <a:gd name="connsiteY6" fmla="*/ 4798266 h 6361437"/>
              <a:gd name="connsiteX7" fmla="*/ 184982 w 7668849"/>
              <a:gd name="connsiteY7" fmla="*/ 4263101 h 6361437"/>
              <a:gd name="connsiteX8" fmla="*/ 7197 w 7668849"/>
              <a:gd name="connsiteY8" fmla="*/ 3608537 h 6361437"/>
              <a:gd name="connsiteX9" fmla="*/ 0 w 7668849"/>
              <a:gd name="connsiteY9" fmla="*/ 2113 h 6361437"/>
              <a:gd name="connsiteX0" fmla="*/ 0 w 7668849"/>
              <a:gd name="connsiteY0" fmla="*/ 2113 h 6453511"/>
              <a:gd name="connsiteX1" fmla="*/ 7667464 w 7668849"/>
              <a:gd name="connsiteY1" fmla="*/ 0 h 6453511"/>
              <a:gd name="connsiteX2" fmla="*/ 7667464 w 7668849"/>
              <a:gd name="connsiteY2" fmla="*/ 3629879 h 6453511"/>
              <a:gd name="connsiteX3" fmla="*/ 7453695 w 7668849"/>
              <a:gd name="connsiteY3" fmla="*/ 4312775 h 6453511"/>
              <a:gd name="connsiteX4" fmla="*/ 6902473 w 7668849"/>
              <a:gd name="connsiteY4" fmla="*/ 4819514 h 6453511"/>
              <a:gd name="connsiteX5" fmla="*/ 3815740 w 7668849"/>
              <a:gd name="connsiteY5" fmla="*/ 6453511 h 6453511"/>
              <a:gd name="connsiteX6" fmla="*/ 736202 w 7668849"/>
              <a:gd name="connsiteY6" fmla="*/ 4798266 h 6453511"/>
              <a:gd name="connsiteX7" fmla="*/ 184982 w 7668849"/>
              <a:gd name="connsiteY7" fmla="*/ 4263101 h 6453511"/>
              <a:gd name="connsiteX8" fmla="*/ 7197 w 7668849"/>
              <a:gd name="connsiteY8" fmla="*/ 3608537 h 6453511"/>
              <a:gd name="connsiteX9" fmla="*/ 0 w 7668849"/>
              <a:gd name="connsiteY9" fmla="*/ 2113 h 6453511"/>
              <a:gd name="connsiteX0" fmla="*/ 0 w 7668849"/>
              <a:gd name="connsiteY0" fmla="*/ 2113 h 6375602"/>
              <a:gd name="connsiteX1" fmla="*/ 7667464 w 7668849"/>
              <a:gd name="connsiteY1" fmla="*/ 0 h 6375602"/>
              <a:gd name="connsiteX2" fmla="*/ 7667464 w 7668849"/>
              <a:gd name="connsiteY2" fmla="*/ 3629879 h 6375602"/>
              <a:gd name="connsiteX3" fmla="*/ 7453695 w 7668849"/>
              <a:gd name="connsiteY3" fmla="*/ 4312775 h 6375602"/>
              <a:gd name="connsiteX4" fmla="*/ 6902473 w 7668849"/>
              <a:gd name="connsiteY4" fmla="*/ 4819514 h 6375602"/>
              <a:gd name="connsiteX5" fmla="*/ 3837331 w 7668849"/>
              <a:gd name="connsiteY5" fmla="*/ 6375602 h 6375602"/>
              <a:gd name="connsiteX6" fmla="*/ 736202 w 7668849"/>
              <a:gd name="connsiteY6" fmla="*/ 4798266 h 6375602"/>
              <a:gd name="connsiteX7" fmla="*/ 184982 w 7668849"/>
              <a:gd name="connsiteY7" fmla="*/ 4263101 h 6375602"/>
              <a:gd name="connsiteX8" fmla="*/ 7197 w 7668849"/>
              <a:gd name="connsiteY8" fmla="*/ 3608537 h 6375602"/>
              <a:gd name="connsiteX9" fmla="*/ 0 w 7668849"/>
              <a:gd name="connsiteY9" fmla="*/ 2113 h 6375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68849" h="6375602">
                <a:moveTo>
                  <a:pt x="0" y="2113"/>
                </a:moveTo>
                <a:lnTo>
                  <a:pt x="7667464" y="0"/>
                </a:lnTo>
                <a:cubicBezTo>
                  <a:pt x="7662666" y="1205238"/>
                  <a:pt x="7672262" y="2424641"/>
                  <a:pt x="7667464" y="3629879"/>
                </a:cubicBezTo>
                <a:cubicBezTo>
                  <a:pt x="7667464" y="3875042"/>
                  <a:pt x="7581193" y="4114503"/>
                  <a:pt x="7453695" y="4312775"/>
                </a:cubicBezTo>
                <a:cubicBezTo>
                  <a:pt x="7326197" y="4511047"/>
                  <a:pt x="7130846" y="4701866"/>
                  <a:pt x="6902473" y="4819514"/>
                </a:cubicBezTo>
                <a:lnTo>
                  <a:pt x="3837331" y="6375602"/>
                </a:lnTo>
                <a:lnTo>
                  <a:pt x="736202" y="4798266"/>
                </a:lnTo>
                <a:cubicBezTo>
                  <a:pt x="507830" y="4680523"/>
                  <a:pt x="317267" y="4476954"/>
                  <a:pt x="184982" y="4263101"/>
                </a:cubicBezTo>
                <a:cubicBezTo>
                  <a:pt x="54497" y="4052190"/>
                  <a:pt x="7197" y="3853699"/>
                  <a:pt x="7197" y="3608537"/>
                </a:cubicBezTo>
                <a:lnTo>
                  <a:pt x="0" y="211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415869" rtl="0" eaLnBrk="1" fontAlgn="auto" latinLnBrk="0" hangingPunct="1">
              <a:lnSpc>
                <a:spcPct val="10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marL="0" marR="0" lvl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</a:t>
            </a:r>
            <a:br>
              <a:rPr lang="en-GB"/>
            </a:br>
            <a:r>
              <a:rPr lang="en-GB"/>
              <a:t>add picture</a:t>
            </a: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63A5A37-2DD3-8DB2-B5F5-DED340B7FDED}"/>
              </a:ext>
            </a:extLst>
          </p:cNvPr>
          <p:cNvSpPr/>
          <p:nvPr userDrawn="1"/>
        </p:nvSpPr>
        <p:spPr>
          <a:xfrm>
            <a:off x="7972223" y="0"/>
            <a:ext cx="196510" cy="1687159"/>
          </a:xfrm>
          <a:custGeom>
            <a:avLst/>
            <a:gdLst>
              <a:gd name="connsiteX0" fmla="*/ 0 w 432048"/>
              <a:gd name="connsiteY0" fmla="*/ 0 h 3926483"/>
              <a:gd name="connsiteX1" fmla="*/ 432048 w 432048"/>
              <a:gd name="connsiteY1" fmla="*/ 0 h 3926483"/>
              <a:gd name="connsiteX2" fmla="*/ 432048 w 432048"/>
              <a:gd name="connsiteY2" fmla="*/ 3926483 h 3926483"/>
              <a:gd name="connsiteX3" fmla="*/ 0 w 432048"/>
              <a:gd name="connsiteY3" fmla="*/ 3926483 h 3926483"/>
              <a:gd name="connsiteX4" fmla="*/ 0 w 432048"/>
              <a:gd name="connsiteY4" fmla="*/ 0 h 3926483"/>
              <a:gd name="connsiteX0" fmla="*/ 0 w 432048"/>
              <a:gd name="connsiteY0" fmla="*/ 0 h 3926483"/>
              <a:gd name="connsiteX1" fmla="*/ 432048 w 432048"/>
              <a:gd name="connsiteY1" fmla="*/ 0 h 3926483"/>
              <a:gd name="connsiteX2" fmla="*/ 432048 w 432048"/>
              <a:gd name="connsiteY2" fmla="*/ 3926483 h 3926483"/>
              <a:gd name="connsiteX3" fmla="*/ 0 w 432048"/>
              <a:gd name="connsiteY3" fmla="*/ 3709667 h 3926483"/>
              <a:gd name="connsiteX4" fmla="*/ 0 w 432048"/>
              <a:gd name="connsiteY4" fmla="*/ 0 h 3926483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8073 w 432048"/>
              <a:gd name="connsiteY2" fmla="*/ 3477234 h 3709667"/>
              <a:gd name="connsiteX3" fmla="*/ 0 w 432048"/>
              <a:gd name="connsiteY3" fmla="*/ 3709667 h 3709667"/>
              <a:gd name="connsiteX4" fmla="*/ 0 w 432048"/>
              <a:gd name="connsiteY4" fmla="*/ 0 h 3709667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8073 w 432048"/>
              <a:gd name="connsiteY2" fmla="*/ 3333543 h 3709667"/>
              <a:gd name="connsiteX3" fmla="*/ 0 w 432048"/>
              <a:gd name="connsiteY3" fmla="*/ 3709667 h 3709667"/>
              <a:gd name="connsiteX4" fmla="*/ 0 w 432048"/>
              <a:gd name="connsiteY4" fmla="*/ 0 h 3709667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4807 w 432048"/>
              <a:gd name="connsiteY2" fmla="*/ 3490298 h 3709667"/>
              <a:gd name="connsiteX3" fmla="*/ 0 w 432048"/>
              <a:gd name="connsiteY3" fmla="*/ 3709667 h 3709667"/>
              <a:gd name="connsiteX4" fmla="*/ 0 w 432048"/>
              <a:gd name="connsiteY4" fmla="*/ 0 h 370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048" h="3709667">
                <a:moveTo>
                  <a:pt x="0" y="0"/>
                </a:moveTo>
                <a:lnTo>
                  <a:pt x="432048" y="0"/>
                </a:lnTo>
                <a:cubicBezTo>
                  <a:pt x="429634" y="1163433"/>
                  <a:pt x="427221" y="2326865"/>
                  <a:pt x="424807" y="3490298"/>
                </a:cubicBezTo>
                <a:lnTo>
                  <a:pt x="0" y="3709667"/>
                </a:lnTo>
                <a:lnTo>
                  <a:pt x="0" y="0"/>
                </a:lnTo>
                <a:close/>
              </a:path>
            </a:pathLst>
          </a:custGeom>
          <a:solidFill>
            <a:srgbClr val="01D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236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green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bject 3">
            <a:extLst>
              <a:ext uri="{FF2B5EF4-FFF2-40B4-BE49-F238E27FC236}">
                <a16:creationId xmlns:a16="http://schemas.microsoft.com/office/drawing/2014/main" id="{F6B89E7D-C894-6508-DE68-941030866F77}"/>
              </a:ext>
            </a:extLst>
          </p:cNvPr>
          <p:cNvSpPr/>
          <p:nvPr userDrawn="1"/>
        </p:nvSpPr>
        <p:spPr>
          <a:xfrm>
            <a:off x="0" y="289"/>
            <a:ext cx="6788112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Picture 37" descr="Shape&#10;&#10;Description automatically generated">
            <a:extLst>
              <a:ext uri="{FF2B5EF4-FFF2-40B4-BE49-F238E27FC236}">
                <a16:creationId xmlns:a16="http://schemas.microsoft.com/office/drawing/2014/main" id="{2B4A76F5-4DD6-B3B4-A522-ECD143D38A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42" y="1285928"/>
            <a:ext cx="3014998" cy="3715406"/>
          </a:xfrm>
          <a:prstGeom prst="rect">
            <a:avLst/>
          </a:prstGeom>
        </p:spPr>
      </p:pic>
      <p:sp>
        <p:nvSpPr>
          <p:cNvPr id="36" name="Title Placeholder 1">
            <a:extLst>
              <a:ext uri="{FF2B5EF4-FFF2-40B4-BE49-F238E27FC236}">
                <a16:creationId xmlns:a16="http://schemas.microsoft.com/office/drawing/2014/main" id="{D7BEA09C-5FA4-283D-831E-8B44961516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6841" y="1253515"/>
            <a:ext cx="3477146" cy="21225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spcBef>
                <a:spcPts val="546"/>
              </a:spcBef>
              <a:spcAft>
                <a:spcPts val="546"/>
              </a:spcAft>
              <a:defRPr sz="3275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</a:t>
            </a:r>
            <a:br>
              <a:rPr lang="en-GB"/>
            </a:br>
            <a:r>
              <a:rPr lang="en-GB"/>
              <a:t>Max 4 lines </a:t>
            </a:r>
            <a:br>
              <a:rPr lang="en-GB"/>
            </a:br>
            <a:r>
              <a:rPr lang="en-GB"/>
              <a:t>for copy to be placed here</a:t>
            </a:r>
            <a:endParaRPr lang="en-US"/>
          </a:p>
        </p:txBody>
      </p:sp>
      <p:pic>
        <p:nvPicPr>
          <p:cNvPr id="39" name="Picture 38" descr="Logo&#10;&#10;Description automatically generated">
            <a:extLst>
              <a:ext uri="{FF2B5EF4-FFF2-40B4-BE49-F238E27FC236}">
                <a16:creationId xmlns:a16="http://schemas.microsoft.com/office/drawing/2014/main" id="{F874A05C-1D8D-38FA-3879-352AA30633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40" name="object 3">
            <a:extLst>
              <a:ext uri="{FF2B5EF4-FFF2-40B4-BE49-F238E27FC236}">
                <a16:creationId xmlns:a16="http://schemas.microsoft.com/office/drawing/2014/main" id="{EE53FCE0-553F-884D-67FD-F3AAC22407C2}"/>
              </a:ext>
            </a:extLst>
          </p:cNvPr>
          <p:cNvSpPr/>
          <p:nvPr userDrawn="1"/>
        </p:nvSpPr>
        <p:spPr>
          <a:xfrm>
            <a:off x="6788112" y="0"/>
            <a:ext cx="152998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079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een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73FC7192-5640-E4D1-6D94-EF9E536C58AD}"/>
              </a:ext>
            </a:extLst>
          </p:cNvPr>
          <p:cNvSpPr/>
          <p:nvPr userDrawn="1"/>
        </p:nvSpPr>
        <p:spPr>
          <a:xfrm>
            <a:off x="-6652" y="-7439"/>
            <a:ext cx="9150652" cy="5158307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D4224B5-A0CB-32E5-E19F-DD77DD8201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39" y="324909"/>
            <a:ext cx="4135673" cy="2721896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55362597-C858-FCD7-A727-9D8CE81A8D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9784" y="7729"/>
            <a:ext cx="3884216" cy="5143139"/>
          </a:xfrm>
          <a:prstGeom prst="rect">
            <a:avLst/>
          </a:prstGeom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3D6B1C71-2C1E-E168-354C-EF9EBB1819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3097148"/>
            <a:ext cx="4706868" cy="9978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 title maximum of 2 lines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53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id="{BBBA1B77-52BC-3189-9D44-3FD2E311CDCD}"/>
              </a:ext>
            </a:extLst>
          </p:cNvPr>
          <p:cNvSpPr/>
          <p:nvPr userDrawn="1"/>
        </p:nvSpPr>
        <p:spPr>
          <a:xfrm>
            <a:off x="0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>
              <a:solidFill>
                <a:srgbClr val="01DCA5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EB4C5A-0D4C-317E-DBE5-B8B3C14669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20" y="470470"/>
            <a:ext cx="6226717" cy="461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04C23F71-F8FF-7C2B-0FE1-E228C8B3C5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9108" y="101243"/>
            <a:ext cx="1642925" cy="108129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324C769-1998-A06D-6E9C-55F0D1FA7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7" y="1187520"/>
            <a:ext cx="8235197" cy="3578432"/>
          </a:xfrm>
          <a:prstGeom prst="rect">
            <a:avLst/>
          </a:prstGeom>
        </p:spPr>
        <p:txBody>
          <a:bodyPr/>
          <a:lstStyle>
            <a:lvl1pPr>
              <a:defRPr sz="1455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27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91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819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C4F0210F-80A0-2D5F-4AB8-083028922618}"/>
              </a:ext>
            </a:extLst>
          </p:cNvPr>
          <p:cNvSpPr/>
          <p:nvPr userDrawn="1"/>
        </p:nvSpPr>
        <p:spPr>
          <a:xfrm>
            <a:off x="0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>
              <a:solidFill>
                <a:srgbClr val="01DCA5"/>
              </a:solidFill>
            </a:endParaRP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BDCD7316-C2FF-2F20-D5A3-44FD203DE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20" y="470470"/>
            <a:ext cx="6226717" cy="461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Titles</a:t>
            </a:r>
            <a:endParaRPr lang="en-US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6A1D255E-E94D-A404-E22D-1870FE2B87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9108" y="101243"/>
            <a:ext cx="1642925" cy="10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12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C4F0210F-80A0-2D5F-4AB8-083028922618}"/>
              </a:ext>
            </a:extLst>
          </p:cNvPr>
          <p:cNvSpPr/>
          <p:nvPr userDrawn="1"/>
        </p:nvSpPr>
        <p:spPr>
          <a:xfrm>
            <a:off x="0" y="289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>
              <a:solidFill>
                <a:srgbClr val="01DCA5"/>
              </a:solidFill>
            </a:endParaRP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BDCD7316-C2FF-2F20-D5A3-44FD203DE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20" y="470470"/>
            <a:ext cx="6226717" cy="461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Titles</a:t>
            </a:r>
            <a:endParaRPr lang="en-US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6A1D255E-E94D-A404-E22D-1870FE2B87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9108" y="101243"/>
            <a:ext cx="1642925" cy="1081292"/>
          </a:xfrm>
          <a:prstGeom prst="rect">
            <a:avLst/>
          </a:prstGeom>
        </p:spPr>
      </p:pic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125DBA8C-F4DB-0D36-D51C-275FFF5B12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54548" y="1425525"/>
            <a:ext cx="3589452" cy="3719281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1380E4B3-05CE-C39D-C7D6-CAB444C30F52}"/>
              </a:ext>
            </a:extLst>
          </p:cNvPr>
          <p:cNvSpPr/>
          <p:nvPr userDrawn="1"/>
        </p:nvSpPr>
        <p:spPr>
          <a:xfrm>
            <a:off x="5430645" y="1425525"/>
            <a:ext cx="123903" cy="3717686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64318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13F97722-3FB0-2EA8-A78E-F69F471EA82E}"/>
              </a:ext>
            </a:extLst>
          </p:cNvPr>
          <p:cNvSpPr/>
          <p:nvPr userDrawn="1"/>
        </p:nvSpPr>
        <p:spPr>
          <a:xfrm>
            <a:off x="9020175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66FC306-B4B3-F80E-CAC0-B419EBDE3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20" y="470470"/>
            <a:ext cx="6919882" cy="461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only slide title maximum of 1 line</a:t>
            </a:r>
            <a:endParaRPr lang="en-US"/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0D9F827A-E976-6ABC-1466-86F285CB7C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87" y="3970892"/>
            <a:ext cx="1642925" cy="108129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F1A5B-745A-E6EC-8F3D-4FD608B1B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7" y="1187521"/>
            <a:ext cx="8235197" cy="2546046"/>
          </a:xfrm>
          <a:prstGeom prst="rect">
            <a:avLst/>
          </a:prstGeom>
        </p:spPr>
        <p:txBody>
          <a:bodyPr/>
          <a:lstStyle>
            <a:lvl1pPr>
              <a:defRPr sz="1455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27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91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819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110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13F97722-3FB0-2EA8-A78E-F69F471EA82E}"/>
              </a:ext>
            </a:extLst>
          </p:cNvPr>
          <p:cNvSpPr/>
          <p:nvPr userDrawn="1"/>
        </p:nvSpPr>
        <p:spPr>
          <a:xfrm>
            <a:off x="9020175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9088586-E7D9-0274-F6DA-711446356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7" y="2141468"/>
            <a:ext cx="8235197" cy="2546046"/>
          </a:xfrm>
          <a:prstGeom prst="rect">
            <a:avLst/>
          </a:prstGeom>
        </p:spPr>
        <p:txBody>
          <a:bodyPr/>
          <a:lstStyle>
            <a:lvl1pPr>
              <a:defRPr sz="1455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27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91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819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ECECC3-1AE5-10C3-4C6E-74D1D5D119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20" y="1299192"/>
            <a:ext cx="6919882" cy="461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only slide title maximum of 1 line</a:t>
            </a:r>
            <a:endParaRPr lang="en-US"/>
          </a:p>
        </p:txBody>
      </p: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624B7872-7768-8994-9EFC-A12171D04E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152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BD68109-0D5F-A423-C4F3-DEA6B5C0B444}"/>
              </a:ext>
            </a:extLst>
          </p:cNvPr>
          <p:cNvSpPr/>
          <p:nvPr userDrawn="1"/>
        </p:nvSpPr>
        <p:spPr>
          <a:xfrm>
            <a:off x="0" y="5019323"/>
            <a:ext cx="9144000" cy="12389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08AD0-AE77-3039-7CEA-D90642EF6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76" y="1274651"/>
            <a:ext cx="8235197" cy="2683331"/>
          </a:xfrm>
          <a:prstGeom prst="rect">
            <a:avLst/>
          </a:prstGeom>
        </p:spPr>
        <p:txBody>
          <a:bodyPr/>
          <a:lstStyle>
            <a:lvl1pPr>
              <a:defRPr sz="1455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455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455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1455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1455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D2DA59C-4523-11FE-0AFC-93AD518335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20" y="470470"/>
            <a:ext cx="6919882" cy="461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only slide title maximum of 1 line</a:t>
            </a:r>
            <a:endParaRPr lang="en-US"/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E9C1154D-36D6-A953-38F2-59B9E13E96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87" y="3970892"/>
            <a:ext cx="1642925" cy="10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05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Slid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0">
            <a:extLst>
              <a:ext uri="{FF2B5EF4-FFF2-40B4-BE49-F238E27FC236}">
                <a16:creationId xmlns:a16="http://schemas.microsoft.com/office/drawing/2014/main" id="{1195EDD9-5DCF-E587-8C4A-A05B7E78D324}"/>
              </a:ext>
            </a:extLst>
          </p:cNvPr>
          <p:cNvSpPr/>
          <p:nvPr/>
        </p:nvSpPr>
        <p:spPr>
          <a:xfrm>
            <a:off x="5226215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1586CE1-277A-D00B-7415-EC9E5EB24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777" y="2562365"/>
            <a:ext cx="4389830" cy="2125149"/>
          </a:xfrm>
          <a:prstGeom prst="rect">
            <a:avLst/>
          </a:prstGeom>
        </p:spPr>
        <p:txBody>
          <a:bodyPr/>
          <a:lstStyle>
            <a:lvl1pPr>
              <a:defRPr sz="1455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27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91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819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16B0A64-95EE-C813-949F-4460013DB9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9" y="1301344"/>
            <a:ext cx="4043248" cy="9238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&amp; image slide title maximum of 2 lines</a:t>
            </a:r>
            <a:endParaRPr lang="en-US"/>
          </a:p>
        </p:txBody>
      </p:sp>
      <p:pic>
        <p:nvPicPr>
          <p:cNvPr id="17" name="Picture 16" descr="Logo&#10;&#10;Description automatically generated with medium confidence">
            <a:extLst>
              <a:ext uri="{FF2B5EF4-FFF2-40B4-BE49-F238E27FC236}">
                <a16:creationId xmlns:a16="http://schemas.microsoft.com/office/drawing/2014/main" id="{05790506-9F65-EE13-ED28-F464393885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53827B12-AFEC-0AC9-04EF-BDF6A071CF2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47884" y="1306"/>
            <a:ext cx="3796116" cy="51435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Slid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0">
            <a:extLst>
              <a:ext uri="{FF2B5EF4-FFF2-40B4-BE49-F238E27FC236}">
                <a16:creationId xmlns:a16="http://schemas.microsoft.com/office/drawing/2014/main" id="{2418B32C-4041-FB93-A954-CA60B3ACC7DE}"/>
              </a:ext>
            </a:extLst>
          </p:cNvPr>
          <p:cNvSpPr/>
          <p:nvPr/>
        </p:nvSpPr>
        <p:spPr>
          <a:xfrm>
            <a:off x="3792079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14101DF-1D0F-8FAF-5FA2-93517F558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0080" y="1705175"/>
            <a:ext cx="4389830" cy="2125149"/>
          </a:xfrm>
          <a:prstGeom prst="rect">
            <a:avLst/>
          </a:prstGeom>
        </p:spPr>
        <p:txBody>
          <a:bodyPr/>
          <a:lstStyle>
            <a:lvl1pPr>
              <a:defRPr sz="1455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27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91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819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0E34B44A-7A8E-F500-20CE-D4E64B0EF1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0079" y="421413"/>
            <a:ext cx="4236359" cy="9238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&amp; image slide title maximum of 2 lines</a:t>
            </a:r>
            <a:endParaRPr lang="en-US"/>
          </a:p>
        </p:txBody>
      </p:sp>
      <p:pic>
        <p:nvPicPr>
          <p:cNvPr id="72" name="Picture 71" descr="Logo&#10;&#10;Description automatically generated with medium confidence">
            <a:extLst>
              <a:ext uri="{FF2B5EF4-FFF2-40B4-BE49-F238E27FC236}">
                <a16:creationId xmlns:a16="http://schemas.microsoft.com/office/drawing/2014/main" id="{A7E1376B-7710-0DD8-EA1F-07505FDD14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4879" y="3970892"/>
            <a:ext cx="1642925" cy="1081292"/>
          </a:xfrm>
          <a:prstGeom prst="rect">
            <a:avLst/>
          </a:prstGeom>
        </p:spPr>
      </p:pic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666F29F3-5F63-ECBC-D7F4-B4046920754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149"/>
            <a:ext cx="3796116" cy="51435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08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F4E101A4-56D7-2B69-7070-2CA34A9EEF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149"/>
            <a:ext cx="9144000" cy="51435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4723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 Slid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0">
            <a:extLst>
              <a:ext uri="{FF2B5EF4-FFF2-40B4-BE49-F238E27FC236}">
                <a16:creationId xmlns:a16="http://schemas.microsoft.com/office/drawing/2014/main" id="{2418B32C-4041-FB93-A954-CA60B3ACC7DE}"/>
              </a:ext>
            </a:extLst>
          </p:cNvPr>
          <p:cNvSpPr/>
          <p:nvPr/>
        </p:nvSpPr>
        <p:spPr>
          <a:xfrm>
            <a:off x="9020097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5F00D402-5185-E8FF-0923-E28236B850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C6CDE099-1FB8-58A8-FC61-4700ECB4DA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7908" y="1231974"/>
            <a:ext cx="2186519" cy="200240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EC66147D-9FC7-612D-FFE0-F5B777FAF5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21408" y="1231974"/>
            <a:ext cx="2186519" cy="200240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2BA07D73-342E-F574-3FF1-6110E6D91C0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84341" y="1231974"/>
            <a:ext cx="2186519" cy="200240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9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ey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D18CBD-6FF2-33EA-7CEC-90D3B43D5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E9BA3667-DBE8-38CD-D818-1789F73A95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2450CBED-BAF5-CC78-8065-CEE3D5F2A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rgbClr val="003C3B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CC92E8A1-37D3-2FC9-50B2-B212428499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1261" y="181"/>
            <a:ext cx="4342739" cy="51431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 Slid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5F00D402-5185-E8FF-0923-E28236B850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1" name="object 10">
            <a:extLst>
              <a:ext uri="{FF2B5EF4-FFF2-40B4-BE49-F238E27FC236}">
                <a16:creationId xmlns:a16="http://schemas.microsoft.com/office/drawing/2014/main" id="{963E5D43-6872-AA68-89A8-5460AE836BC0}"/>
              </a:ext>
            </a:extLst>
          </p:cNvPr>
          <p:cNvSpPr/>
          <p:nvPr userDrawn="1"/>
        </p:nvSpPr>
        <p:spPr>
          <a:xfrm>
            <a:off x="9020097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4441B3FD-1279-E5F0-E2EF-2F81392260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8613" y="1333874"/>
            <a:ext cx="2774183" cy="3707164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6981FABC-D64E-DD4E-DD40-88B87CDE4C1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62113" y="1333874"/>
            <a:ext cx="2774183" cy="3707164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67225A8-DF92-6DC4-B9E0-536C7B8E9C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25046" y="1333874"/>
            <a:ext cx="2774183" cy="3707164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592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 Slide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5F00D402-5185-E8FF-0923-E28236B850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1" name="object 10">
            <a:extLst>
              <a:ext uri="{FF2B5EF4-FFF2-40B4-BE49-F238E27FC236}">
                <a16:creationId xmlns:a16="http://schemas.microsoft.com/office/drawing/2014/main" id="{963E5D43-6872-AA68-89A8-5460AE836BC0}"/>
              </a:ext>
            </a:extLst>
          </p:cNvPr>
          <p:cNvSpPr/>
          <p:nvPr userDrawn="1"/>
        </p:nvSpPr>
        <p:spPr>
          <a:xfrm>
            <a:off x="9020097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8CD300-AFD2-A445-594E-242C472866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9" y="1301344"/>
            <a:ext cx="4043248" cy="9238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&amp; main images</a:t>
            </a:r>
            <a:endParaRPr lang="en-US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26C29E3D-6339-BE55-5799-0028BAFC3D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969" y="2899243"/>
            <a:ext cx="2774183" cy="214179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5557DA65-DD09-B94E-7CC0-8C994100CD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11469" y="2899243"/>
            <a:ext cx="2774183" cy="214179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3B0D28BD-15AE-5855-9139-0860ED5080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74402" y="2899243"/>
            <a:ext cx="2774183" cy="214179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71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Slide_op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1586CE1-277A-D00B-7415-EC9E5EB24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777" y="2562365"/>
            <a:ext cx="4389830" cy="2125149"/>
          </a:xfrm>
          <a:prstGeom prst="rect">
            <a:avLst/>
          </a:prstGeom>
        </p:spPr>
        <p:txBody>
          <a:bodyPr/>
          <a:lstStyle>
            <a:lvl1pPr>
              <a:defRPr sz="1455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27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91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819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16B0A64-95EE-C813-949F-4460013DB9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9" y="1301344"/>
            <a:ext cx="4043248" cy="9238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&amp; image slide title maximum of 2 lines</a:t>
            </a:r>
            <a:endParaRPr lang="en-US"/>
          </a:p>
        </p:txBody>
      </p:sp>
      <p:pic>
        <p:nvPicPr>
          <p:cNvPr id="17" name="Picture 16" descr="Logo&#10;&#10;Description automatically generated with medium confidence">
            <a:extLst>
              <a:ext uri="{FF2B5EF4-FFF2-40B4-BE49-F238E27FC236}">
                <a16:creationId xmlns:a16="http://schemas.microsoft.com/office/drawing/2014/main" id="{05790506-9F65-EE13-ED28-F464393885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581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71280F10-9A00-38FC-CBBE-9B2D4CB648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0" y="102462"/>
            <a:ext cx="2856187" cy="1879801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F23457A-38BB-DF64-F930-13DF3E904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9" y="4176465"/>
            <a:ext cx="4043248" cy="4912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Thank you.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420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9B93A67E-ECCB-03E2-4382-40646E11FB5E}"/>
              </a:ext>
            </a:extLst>
          </p:cNvPr>
          <p:cNvSpPr/>
          <p:nvPr userDrawn="1"/>
        </p:nvSpPr>
        <p:spPr>
          <a:xfrm>
            <a:off x="0" y="0"/>
            <a:ext cx="9144000" cy="5143211"/>
          </a:xfrm>
          <a:custGeom>
            <a:avLst/>
            <a:gdLst/>
            <a:ahLst/>
            <a:cxnLst/>
            <a:rect l="l" t="t" r="r" b="b"/>
            <a:pathLst>
              <a:path w="19832320" h="11308715">
                <a:moveTo>
                  <a:pt x="19831856" y="0"/>
                </a:moveTo>
                <a:lnTo>
                  <a:pt x="0" y="0"/>
                </a:lnTo>
                <a:lnTo>
                  <a:pt x="0" y="11308556"/>
                </a:lnTo>
                <a:lnTo>
                  <a:pt x="19831856" y="11308556"/>
                </a:lnTo>
                <a:lnTo>
                  <a:pt x="19831856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C464088-0278-F626-5281-01C0727EF9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9" y="4176465"/>
            <a:ext cx="4043248" cy="4912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Thank you.</a:t>
            </a:r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213A8897-6532-2E8B-47F6-784F3B6DB2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0" y="102462"/>
            <a:ext cx="2856186" cy="187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540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9B93A67E-ECCB-03E2-4382-40646E11FB5E}"/>
              </a:ext>
            </a:extLst>
          </p:cNvPr>
          <p:cNvSpPr/>
          <p:nvPr userDrawn="1"/>
        </p:nvSpPr>
        <p:spPr>
          <a:xfrm>
            <a:off x="0" y="0"/>
            <a:ext cx="9144000" cy="5143211"/>
          </a:xfrm>
          <a:custGeom>
            <a:avLst/>
            <a:gdLst/>
            <a:ahLst/>
            <a:cxnLst/>
            <a:rect l="l" t="t" r="r" b="b"/>
            <a:pathLst>
              <a:path w="19832320" h="11308715">
                <a:moveTo>
                  <a:pt x="19831856" y="0"/>
                </a:moveTo>
                <a:lnTo>
                  <a:pt x="0" y="0"/>
                </a:lnTo>
                <a:lnTo>
                  <a:pt x="0" y="11308556"/>
                </a:lnTo>
                <a:lnTo>
                  <a:pt x="19831856" y="11308556"/>
                </a:lnTo>
                <a:lnTo>
                  <a:pt x="19831856" y="0"/>
                </a:lnTo>
                <a:close/>
              </a:path>
            </a:pathLst>
          </a:custGeom>
          <a:solidFill>
            <a:srgbClr val="017D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C464088-0278-F626-5281-01C0727EF9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9" y="4176465"/>
            <a:ext cx="4043248" cy="4912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Thank you.</a:t>
            </a:r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213A8897-6532-2E8B-47F6-784F3B6DB2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0" y="102462"/>
            <a:ext cx="2856186" cy="187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33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een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73FC7192-5640-E4D1-6D94-EF9E536C58AD}"/>
              </a:ext>
            </a:extLst>
          </p:cNvPr>
          <p:cNvSpPr/>
          <p:nvPr userDrawn="1"/>
        </p:nvSpPr>
        <p:spPr>
          <a:xfrm>
            <a:off x="1" y="0"/>
            <a:ext cx="9143999" cy="5143500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D4224B5-A0CB-32E5-E19F-DD77DD8201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A30411B7-870E-526A-63C0-7491D26531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chemeClr val="bg1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55362597-C858-FCD7-A727-9D8CE81A8D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5954" y="0"/>
            <a:ext cx="4398046" cy="5143139"/>
          </a:xfrm>
          <a:prstGeom prst="rect">
            <a:avLst/>
          </a:prstGeom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3D6B1C71-2C1E-E168-354C-EF9EBB1819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71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hite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side a building&#10;&#10;Description automatically generated with medium confidence">
            <a:extLst>
              <a:ext uri="{FF2B5EF4-FFF2-40B4-BE49-F238E27FC236}">
                <a16:creationId xmlns:a16="http://schemas.microsoft.com/office/drawing/2014/main" id="{58AAB12F-A906-1F06-31DB-042EF31330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5531" y="-1123"/>
            <a:ext cx="4492911" cy="4520674"/>
          </a:xfrm>
          <a:prstGeom prst="rect">
            <a:avLst/>
          </a:prstGeom>
        </p:spPr>
      </p:pic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E9BA3667-DBE8-38CD-D818-1789F73A95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2450CBED-BAF5-CC78-8065-CEE3D5F2A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rgbClr val="003C3B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80E2318-DB25-0320-3E27-C13F5713E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0DEBE9C-A3B3-8A25-ACF6-5DE4D57E1A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74537" y="-1123"/>
            <a:ext cx="3837872" cy="4161981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007824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007824 h 11310868"/>
              <a:gd name="connsiteX0" fmla="*/ 0 w 7703452"/>
              <a:gd name="connsiteY0" fmla="*/ 16897 h 8319941"/>
              <a:gd name="connsiteX1" fmla="*/ 7703452 w 7703452"/>
              <a:gd name="connsiteY1" fmla="*/ 0 h 8319941"/>
              <a:gd name="connsiteX2" fmla="*/ 7703452 w 7703452"/>
              <a:gd name="connsiteY2" fmla="*/ 5517556 h 8319941"/>
              <a:gd name="connsiteX3" fmla="*/ 7504076 w 7703452"/>
              <a:gd name="connsiteY3" fmla="*/ 6214618 h 8319941"/>
              <a:gd name="connsiteX4" fmla="*/ 6952854 w 7703452"/>
              <a:gd name="connsiteY4" fmla="*/ 6721357 h 8319941"/>
              <a:gd name="connsiteX5" fmla="*/ 3851726 w 7703452"/>
              <a:gd name="connsiteY5" fmla="*/ 8319941 h 8319941"/>
              <a:gd name="connsiteX6" fmla="*/ 750597 w 7703452"/>
              <a:gd name="connsiteY6" fmla="*/ 6721357 h 8319941"/>
              <a:gd name="connsiteX7" fmla="*/ 199376 w 7703452"/>
              <a:gd name="connsiteY7" fmla="*/ 6214523 h 8319941"/>
              <a:gd name="connsiteX8" fmla="*/ 0 w 7703452"/>
              <a:gd name="connsiteY8" fmla="*/ 5517462 h 8319941"/>
              <a:gd name="connsiteX9" fmla="*/ 0 w 7703452"/>
              <a:gd name="connsiteY9" fmla="*/ 16897 h 8319941"/>
              <a:gd name="connsiteX0" fmla="*/ 0 w 7752480"/>
              <a:gd name="connsiteY0" fmla="*/ 16897 h 8319941"/>
              <a:gd name="connsiteX1" fmla="*/ 7752480 w 7752480"/>
              <a:gd name="connsiteY1" fmla="*/ 0 h 8319941"/>
              <a:gd name="connsiteX2" fmla="*/ 7703452 w 7752480"/>
              <a:gd name="connsiteY2" fmla="*/ 5517556 h 8319941"/>
              <a:gd name="connsiteX3" fmla="*/ 7504076 w 7752480"/>
              <a:gd name="connsiteY3" fmla="*/ 6214618 h 8319941"/>
              <a:gd name="connsiteX4" fmla="*/ 6952854 w 7752480"/>
              <a:gd name="connsiteY4" fmla="*/ 6721357 h 8319941"/>
              <a:gd name="connsiteX5" fmla="*/ 3851726 w 7752480"/>
              <a:gd name="connsiteY5" fmla="*/ 8319941 h 8319941"/>
              <a:gd name="connsiteX6" fmla="*/ 750597 w 7752480"/>
              <a:gd name="connsiteY6" fmla="*/ 6721357 h 8319941"/>
              <a:gd name="connsiteX7" fmla="*/ 199376 w 7752480"/>
              <a:gd name="connsiteY7" fmla="*/ 6214523 h 8319941"/>
              <a:gd name="connsiteX8" fmla="*/ 0 w 7752480"/>
              <a:gd name="connsiteY8" fmla="*/ 5517462 h 8319941"/>
              <a:gd name="connsiteX9" fmla="*/ 0 w 7752480"/>
              <a:gd name="connsiteY9" fmla="*/ 16897 h 831994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228793 w 7781897"/>
              <a:gd name="connsiteY7" fmla="*/ 6216743 h 8322161"/>
              <a:gd name="connsiteX8" fmla="*/ 29417 w 7781897"/>
              <a:gd name="connsiteY8" fmla="*/ 5519682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228793 w 7781897"/>
              <a:gd name="connsiteY7" fmla="*/ 6216743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160152 w 7781897"/>
              <a:gd name="connsiteY7" fmla="*/ 6130719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858460 w 7781897"/>
              <a:gd name="connsiteY6" fmla="*/ 6694903 h 8322161"/>
              <a:gd name="connsiteX7" fmla="*/ 160152 w 7781897"/>
              <a:gd name="connsiteY7" fmla="*/ 6130719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723577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723577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666228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92328 w 7781897"/>
              <a:gd name="connsiteY3" fmla="*/ 6216838 h 8226579"/>
              <a:gd name="connsiteX4" fmla="*/ 6982271 w 7781897"/>
              <a:gd name="connsiteY4" fmla="*/ 6666228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9"/>
              <a:gd name="connsiteY0" fmla="*/ 0 h 8226579"/>
              <a:gd name="connsiteX1" fmla="*/ 7781897 w 7781899"/>
              <a:gd name="connsiteY1" fmla="*/ 2220 h 8226579"/>
              <a:gd name="connsiteX2" fmla="*/ 7781899 w 7781899"/>
              <a:gd name="connsiteY2" fmla="*/ 5491101 h 8226579"/>
              <a:gd name="connsiteX3" fmla="*/ 7592328 w 7781899"/>
              <a:gd name="connsiteY3" fmla="*/ 6216838 h 8226579"/>
              <a:gd name="connsiteX4" fmla="*/ 6982271 w 7781899"/>
              <a:gd name="connsiteY4" fmla="*/ 6666228 h 8226579"/>
              <a:gd name="connsiteX5" fmla="*/ 3890950 w 7781899"/>
              <a:gd name="connsiteY5" fmla="*/ 8226579 h 8226579"/>
              <a:gd name="connsiteX6" fmla="*/ 858460 w 7781899"/>
              <a:gd name="connsiteY6" fmla="*/ 6694903 h 8226579"/>
              <a:gd name="connsiteX7" fmla="*/ 160152 w 7781899"/>
              <a:gd name="connsiteY7" fmla="*/ 6130719 h 8226579"/>
              <a:gd name="connsiteX8" fmla="*/ 0 w 7781899"/>
              <a:gd name="connsiteY8" fmla="*/ 5510125 h 8226579"/>
              <a:gd name="connsiteX9" fmla="*/ 0 w 7781899"/>
              <a:gd name="connsiteY9" fmla="*/ 0 h 8226579"/>
              <a:gd name="connsiteX0" fmla="*/ 0 w 7781899"/>
              <a:gd name="connsiteY0" fmla="*/ 0 h 8226579"/>
              <a:gd name="connsiteX1" fmla="*/ 7781897 w 7781899"/>
              <a:gd name="connsiteY1" fmla="*/ 2220 h 8226579"/>
              <a:gd name="connsiteX2" fmla="*/ 7781899 w 7781899"/>
              <a:gd name="connsiteY2" fmla="*/ 5491101 h 8226579"/>
              <a:gd name="connsiteX3" fmla="*/ 7592328 w 7781899"/>
              <a:gd name="connsiteY3" fmla="*/ 6216838 h 8226579"/>
              <a:gd name="connsiteX4" fmla="*/ 6982271 w 7781899"/>
              <a:gd name="connsiteY4" fmla="*/ 6666228 h 8226579"/>
              <a:gd name="connsiteX5" fmla="*/ 3890950 w 7781899"/>
              <a:gd name="connsiteY5" fmla="*/ 8226579 h 8226579"/>
              <a:gd name="connsiteX6" fmla="*/ 858460 w 7781899"/>
              <a:gd name="connsiteY6" fmla="*/ 6694903 h 8226579"/>
              <a:gd name="connsiteX7" fmla="*/ 179763 w 7781899"/>
              <a:gd name="connsiteY7" fmla="*/ 6207185 h 8226579"/>
              <a:gd name="connsiteX8" fmla="*/ 0 w 7781899"/>
              <a:gd name="connsiteY8" fmla="*/ 5510125 h 8226579"/>
              <a:gd name="connsiteX9" fmla="*/ 0 w 7781899"/>
              <a:gd name="connsiteY9" fmla="*/ 0 h 822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81899" h="8226579">
                <a:moveTo>
                  <a:pt x="0" y="0"/>
                </a:moveTo>
                <a:lnTo>
                  <a:pt x="7781897" y="2220"/>
                </a:lnTo>
                <a:cubicBezTo>
                  <a:pt x="7781898" y="1831847"/>
                  <a:pt x="7781898" y="3661474"/>
                  <a:pt x="7781899" y="5491101"/>
                </a:cubicBezTo>
                <a:cubicBezTo>
                  <a:pt x="7781899" y="5736264"/>
                  <a:pt x="7725599" y="6020984"/>
                  <a:pt x="7592328" y="6216838"/>
                </a:cubicBezTo>
                <a:cubicBezTo>
                  <a:pt x="7459057" y="6412692"/>
                  <a:pt x="7210644" y="6548580"/>
                  <a:pt x="6982271" y="6666228"/>
                </a:cubicBezTo>
                <a:cubicBezTo>
                  <a:pt x="5951831" y="7167229"/>
                  <a:pt x="4921391" y="7696903"/>
                  <a:pt x="3890950" y="8226579"/>
                </a:cubicBezTo>
                <a:lnTo>
                  <a:pt x="858460" y="6694903"/>
                </a:lnTo>
                <a:cubicBezTo>
                  <a:pt x="630088" y="6577160"/>
                  <a:pt x="312048" y="6421038"/>
                  <a:pt x="179763" y="6207185"/>
                </a:cubicBezTo>
                <a:cubicBezTo>
                  <a:pt x="49278" y="5996274"/>
                  <a:pt x="0" y="5755287"/>
                  <a:pt x="0" y="5510125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marL="0" marR="0" lvl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527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_green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32295549-C08F-2833-10A2-22BF12289814}"/>
              </a:ext>
            </a:extLst>
          </p:cNvPr>
          <p:cNvSpPr/>
          <p:nvPr userDrawn="1"/>
        </p:nvSpPr>
        <p:spPr>
          <a:xfrm>
            <a:off x="0" y="289"/>
            <a:ext cx="9144000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 descr="A picture containing text, sky, outdoor, green&#10;&#10;Description automatically generated">
            <a:extLst>
              <a:ext uri="{FF2B5EF4-FFF2-40B4-BE49-F238E27FC236}">
                <a16:creationId xmlns:a16="http://schemas.microsoft.com/office/drawing/2014/main" id="{A87E668B-9E4F-B66A-219F-844904B174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369" y="-1125"/>
            <a:ext cx="4490207" cy="4517954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2450CBED-BAF5-CC78-8065-CEE3D5F2A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chemeClr val="bg1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80E2318-DB25-0320-3E27-C13F5713E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6800AB7-3DD6-1390-0D81-070E14CB57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6A67FF1C-2AE3-AC33-1C9E-A9127729BF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74537" y="-1123"/>
            <a:ext cx="3837872" cy="4161981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007824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007824 h 11310868"/>
              <a:gd name="connsiteX0" fmla="*/ 0 w 7703452"/>
              <a:gd name="connsiteY0" fmla="*/ 16897 h 8319941"/>
              <a:gd name="connsiteX1" fmla="*/ 7703452 w 7703452"/>
              <a:gd name="connsiteY1" fmla="*/ 0 h 8319941"/>
              <a:gd name="connsiteX2" fmla="*/ 7703452 w 7703452"/>
              <a:gd name="connsiteY2" fmla="*/ 5517556 h 8319941"/>
              <a:gd name="connsiteX3" fmla="*/ 7504076 w 7703452"/>
              <a:gd name="connsiteY3" fmla="*/ 6214618 h 8319941"/>
              <a:gd name="connsiteX4" fmla="*/ 6952854 w 7703452"/>
              <a:gd name="connsiteY4" fmla="*/ 6721357 h 8319941"/>
              <a:gd name="connsiteX5" fmla="*/ 3851726 w 7703452"/>
              <a:gd name="connsiteY5" fmla="*/ 8319941 h 8319941"/>
              <a:gd name="connsiteX6" fmla="*/ 750597 w 7703452"/>
              <a:gd name="connsiteY6" fmla="*/ 6721357 h 8319941"/>
              <a:gd name="connsiteX7" fmla="*/ 199376 w 7703452"/>
              <a:gd name="connsiteY7" fmla="*/ 6214523 h 8319941"/>
              <a:gd name="connsiteX8" fmla="*/ 0 w 7703452"/>
              <a:gd name="connsiteY8" fmla="*/ 5517462 h 8319941"/>
              <a:gd name="connsiteX9" fmla="*/ 0 w 7703452"/>
              <a:gd name="connsiteY9" fmla="*/ 16897 h 8319941"/>
              <a:gd name="connsiteX0" fmla="*/ 0 w 7752480"/>
              <a:gd name="connsiteY0" fmla="*/ 16897 h 8319941"/>
              <a:gd name="connsiteX1" fmla="*/ 7752480 w 7752480"/>
              <a:gd name="connsiteY1" fmla="*/ 0 h 8319941"/>
              <a:gd name="connsiteX2" fmla="*/ 7703452 w 7752480"/>
              <a:gd name="connsiteY2" fmla="*/ 5517556 h 8319941"/>
              <a:gd name="connsiteX3" fmla="*/ 7504076 w 7752480"/>
              <a:gd name="connsiteY3" fmla="*/ 6214618 h 8319941"/>
              <a:gd name="connsiteX4" fmla="*/ 6952854 w 7752480"/>
              <a:gd name="connsiteY4" fmla="*/ 6721357 h 8319941"/>
              <a:gd name="connsiteX5" fmla="*/ 3851726 w 7752480"/>
              <a:gd name="connsiteY5" fmla="*/ 8319941 h 8319941"/>
              <a:gd name="connsiteX6" fmla="*/ 750597 w 7752480"/>
              <a:gd name="connsiteY6" fmla="*/ 6721357 h 8319941"/>
              <a:gd name="connsiteX7" fmla="*/ 199376 w 7752480"/>
              <a:gd name="connsiteY7" fmla="*/ 6214523 h 8319941"/>
              <a:gd name="connsiteX8" fmla="*/ 0 w 7752480"/>
              <a:gd name="connsiteY8" fmla="*/ 5517462 h 8319941"/>
              <a:gd name="connsiteX9" fmla="*/ 0 w 7752480"/>
              <a:gd name="connsiteY9" fmla="*/ 16897 h 831994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228793 w 7781897"/>
              <a:gd name="connsiteY7" fmla="*/ 6216743 h 8322161"/>
              <a:gd name="connsiteX8" fmla="*/ 29417 w 7781897"/>
              <a:gd name="connsiteY8" fmla="*/ 5519682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228793 w 7781897"/>
              <a:gd name="connsiteY7" fmla="*/ 6216743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160152 w 7781897"/>
              <a:gd name="connsiteY7" fmla="*/ 6130719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858460 w 7781897"/>
              <a:gd name="connsiteY6" fmla="*/ 6694903 h 8322161"/>
              <a:gd name="connsiteX7" fmla="*/ 160152 w 7781897"/>
              <a:gd name="connsiteY7" fmla="*/ 6130719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723577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723577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666228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92328 w 7781897"/>
              <a:gd name="connsiteY3" fmla="*/ 6216838 h 8226579"/>
              <a:gd name="connsiteX4" fmla="*/ 6982271 w 7781897"/>
              <a:gd name="connsiteY4" fmla="*/ 6666228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9"/>
              <a:gd name="connsiteY0" fmla="*/ 0 h 8226579"/>
              <a:gd name="connsiteX1" fmla="*/ 7781897 w 7781899"/>
              <a:gd name="connsiteY1" fmla="*/ 2220 h 8226579"/>
              <a:gd name="connsiteX2" fmla="*/ 7781899 w 7781899"/>
              <a:gd name="connsiteY2" fmla="*/ 5491101 h 8226579"/>
              <a:gd name="connsiteX3" fmla="*/ 7592328 w 7781899"/>
              <a:gd name="connsiteY3" fmla="*/ 6216838 h 8226579"/>
              <a:gd name="connsiteX4" fmla="*/ 6982271 w 7781899"/>
              <a:gd name="connsiteY4" fmla="*/ 6666228 h 8226579"/>
              <a:gd name="connsiteX5" fmla="*/ 3890950 w 7781899"/>
              <a:gd name="connsiteY5" fmla="*/ 8226579 h 8226579"/>
              <a:gd name="connsiteX6" fmla="*/ 858460 w 7781899"/>
              <a:gd name="connsiteY6" fmla="*/ 6694903 h 8226579"/>
              <a:gd name="connsiteX7" fmla="*/ 160152 w 7781899"/>
              <a:gd name="connsiteY7" fmla="*/ 6130719 h 8226579"/>
              <a:gd name="connsiteX8" fmla="*/ 0 w 7781899"/>
              <a:gd name="connsiteY8" fmla="*/ 5510125 h 8226579"/>
              <a:gd name="connsiteX9" fmla="*/ 0 w 7781899"/>
              <a:gd name="connsiteY9" fmla="*/ 0 h 8226579"/>
              <a:gd name="connsiteX0" fmla="*/ 0 w 7781899"/>
              <a:gd name="connsiteY0" fmla="*/ 0 h 8226579"/>
              <a:gd name="connsiteX1" fmla="*/ 7781897 w 7781899"/>
              <a:gd name="connsiteY1" fmla="*/ 2220 h 8226579"/>
              <a:gd name="connsiteX2" fmla="*/ 7781899 w 7781899"/>
              <a:gd name="connsiteY2" fmla="*/ 5491101 h 8226579"/>
              <a:gd name="connsiteX3" fmla="*/ 7592328 w 7781899"/>
              <a:gd name="connsiteY3" fmla="*/ 6216838 h 8226579"/>
              <a:gd name="connsiteX4" fmla="*/ 6982271 w 7781899"/>
              <a:gd name="connsiteY4" fmla="*/ 6666228 h 8226579"/>
              <a:gd name="connsiteX5" fmla="*/ 3890950 w 7781899"/>
              <a:gd name="connsiteY5" fmla="*/ 8226579 h 8226579"/>
              <a:gd name="connsiteX6" fmla="*/ 858460 w 7781899"/>
              <a:gd name="connsiteY6" fmla="*/ 6694903 h 8226579"/>
              <a:gd name="connsiteX7" fmla="*/ 179763 w 7781899"/>
              <a:gd name="connsiteY7" fmla="*/ 6207185 h 8226579"/>
              <a:gd name="connsiteX8" fmla="*/ 0 w 7781899"/>
              <a:gd name="connsiteY8" fmla="*/ 5510125 h 8226579"/>
              <a:gd name="connsiteX9" fmla="*/ 0 w 7781899"/>
              <a:gd name="connsiteY9" fmla="*/ 0 h 822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81899" h="8226579">
                <a:moveTo>
                  <a:pt x="0" y="0"/>
                </a:moveTo>
                <a:lnTo>
                  <a:pt x="7781897" y="2220"/>
                </a:lnTo>
                <a:cubicBezTo>
                  <a:pt x="7781898" y="1831847"/>
                  <a:pt x="7781898" y="3661474"/>
                  <a:pt x="7781899" y="5491101"/>
                </a:cubicBezTo>
                <a:cubicBezTo>
                  <a:pt x="7781899" y="5736264"/>
                  <a:pt x="7725599" y="6020984"/>
                  <a:pt x="7592328" y="6216838"/>
                </a:cubicBezTo>
                <a:cubicBezTo>
                  <a:pt x="7459057" y="6412692"/>
                  <a:pt x="7210644" y="6548580"/>
                  <a:pt x="6982271" y="6666228"/>
                </a:cubicBezTo>
                <a:cubicBezTo>
                  <a:pt x="5951831" y="7167229"/>
                  <a:pt x="4921391" y="7696903"/>
                  <a:pt x="3890950" y="8226579"/>
                </a:cubicBezTo>
                <a:lnTo>
                  <a:pt x="858460" y="6694903"/>
                </a:lnTo>
                <a:cubicBezTo>
                  <a:pt x="630088" y="6577160"/>
                  <a:pt x="312048" y="6421038"/>
                  <a:pt x="179763" y="6207185"/>
                </a:cubicBezTo>
                <a:cubicBezTo>
                  <a:pt x="49278" y="5996274"/>
                  <a:pt x="0" y="5755287"/>
                  <a:pt x="0" y="5510125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latin typeface="Outfit" pitchFamily="2" charset="0"/>
              </a:defRPr>
            </a:lvl1pPr>
          </a:lstStyle>
          <a:p>
            <a:pPr marL="0" marR="0" lvl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92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hite_opt4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5BAB2048-AC9E-1F4A-D866-B15D7071D3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5146" y="-5523"/>
            <a:ext cx="4257706" cy="51546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9D4D7D-7842-485B-36C3-917F4255A6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2789" y="-5523"/>
            <a:ext cx="2878105" cy="2942574"/>
          </a:xfrm>
          <a:prstGeom prst="rect">
            <a:avLst/>
          </a:prstGeom>
        </p:spPr>
      </p:pic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E9BA3667-DBE8-38CD-D818-1789F73A95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2450CBED-BAF5-CC78-8065-CEE3D5F2A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rgbClr val="003C3B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80E2318-DB25-0320-3E27-C13F5713E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5B0E4720-DC61-098C-8125-F7EF583CA3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12789" y="6920"/>
            <a:ext cx="2878104" cy="2930131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778922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778922 h 11310868"/>
              <a:gd name="connsiteX0" fmla="*/ 0 w 7703452"/>
              <a:gd name="connsiteY0" fmla="*/ 16501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6501 h 7548447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750597 w 7703452"/>
              <a:gd name="connsiteY6" fmla="*/ 5949863 h 7449436"/>
              <a:gd name="connsiteX7" fmla="*/ 199376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199376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375448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375448 w 7703452"/>
              <a:gd name="connsiteY7" fmla="*/ 5443029 h 7449436"/>
              <a:gd name="connsiteX8" fmla="*/ 167688 w 7703452"/>
              <a:gd name="connsiteY8" fmla="*/ 4754218 h 7449436"/>
              <a:gd name="connsiteX9" fmla="*/ 0 w 7703452"/>
              <a:gd name="connsiteY9" fmla="*/ 16501 h 7449436"/>
              <a:gd name="connsiteX0" fmla="*/ 0 w 7544148"/>
              <a:gd name="connsiteY0" fmla="*/ 16501 h 7449436"/>
              <a:gd name="connsiteX1" fmla="*/ 7544148 w 7544148"/>
              <a:gd name="connsiteY1" fmla="*/ 0 h 7449436"/>
              <a:gd name="connsiteX2" fmla="*/ 7544148 w 7544148"/>
              <a:gd name="connsiteY2" fmla="*/ 4746062 h 7449436"/>
              <a:gd name="connsiteX3" fmla="*/ 7344772 w 7544148"/>
              <a:gd name="connsiteY3" fmla="*/ 5443124 h 7449436"/>
              <a:gd name="connsiteX4" fmla="*/ 6793550 w 7544148"/>
              <a:gd name="connsiteY4" fmla="*/ 5949863 h 7449436"/>
              <a:gd name="connsiteX5" fmla="*/ 3725960 w 7544148"/>
              <a:gd name="connsiteY5" fmla="*/ 7449436 h 7449436"/>
              <a:gd name="connsiteX6" fmla="*/ 717058 w 7544148"/>
              <a:gd name="connsiteY6" fmla="*/ 5941613 h 7449436"/>
              <a:gd name="connsiteX7" fmla="*/ 216144 w 7544148"/>
              <a:gd name="connsiteY7" fmla="*/ 5443029 h 7449436"/>
              <a:gd name="connsiteX8" fmla="*/ 8384 w 7544148"/>
              <a:gd name="connsiteY8" fmla="*/ 4754218 h 7449436"/>
              <a:gd name="connsiteX9" fmla="*/ 0 w 7544148"/>
              <a:gd name="connsiteY9" fmla="*/ 16501 h 7449436"/>
              <a:gd name="connsiteX0" fmla="*/ 0 w 7544148"/>
              <a:gd name="connsiteY0" fmla="*/ 8251 h 7441186"/>
              <a:gd name="connsiteX1" fmla="*/ 7426767 w 7544148"/>
              <a:gd name="connsiteY1" fmla="*/ 0 h 7441186"/>
              <a:gd name="connsiteX2" fmla="*/ 7544148 w 7544148"/>
              <a:gd name="connsiteY2" fmla="*/ 4737812 h 7441186"/>
              <a:gd name="connsiteX3" fmla="*/ 7344772 w 7544148"/>
              <a:gd name="connsiteY3" fmla="*/ 5434874 h 7441186"/>
              <a:gd name="connsiteX4" fmla="*/ 6793550 w 7544148"/>
              <a:gd name="connsiteY4" fmla="*/ 5941613 h 7441186"/>
              <a:gd name="connsiteX5" fmla="*/ 3725960 w 7544148"/>
              <a:gd name="connsiteY5" fmla="*/ 7441186 h 7441186"/>
              <a:gd name="connsiteX6" fmla="*/ 717058 w 7544148"/>
              <a:gd name="connsiteY6" fmla="*/ 5933363 h 7441186"/>
              <a:gd name="connsiteX7" fmla="*/ 216144 w 7544148"/>
              <a:gd name="connsiteY7" fmla="*/ 5434779 h 7441186"/>
              <a:gd name="connsiteX8" fmla="*/ 8384 w 7544148"/>
              <a:gd name="connsiteY8" fmla="*/ 4745968 h 7441186"/>
              <a:gd name="connsiteX9" fmla="*/ 0 w 7544148"/>
              <a:gd name="connsiteY9" fmla="*/ 8251 h 7441186"/>
              <a:gd name="connsiteX0" fmla="*/ 0 w 7429007"/>
              <a:gd name="connsiteY0" fmla="*/ 8251 h 7441186"/>
              <a:gd name="connsiteX1" fmla="*/ 7426767 w 7429007"/>
              <a:gd name="connsiteY1" fmla="*/ 0 h 7441186"/>
              <a:gd name="connsiteX2" fmla="*/ 7426766 w 7429007"/>
              <a:gd name="connsiteY2" fmla="*/ 4737812 h 7441186"/>
              <a:gd name="connsiteX3" fmla="*/ 7344772 w 7429007"/>
              <a:gd name="connsiteY3" fmla="*/ 5434874 h 7441186"/>
              <a:gd name="connsiteX4" fmla="*/ 6793550 w 7429007"/>
              <a:gd name="connsiteY4" fmla="*/ 5941613 h 7441186"/>
              <a:gd name="connsiteX5" fmla="*/ 3725960 w 7429007"/>
              <a:gd name="connsiteY5" fmla="*/ 7441186 h 7441186"/>
              <a:gd name="connsiteX6" fmla="*/ 717058 w 7429007"/>
              <a:gd name="connsiteY6" fmla="*/ 5933363 h 7441186"/>
              <a:gd name="connsiteX7" fmla="*/ 216144 w 7429007"/>
              <a:gd name="connsiteY7" fmla="*/ 5434779 h 7441186"/>
              <a:gd name="connsiteX8" fmla="*/ 8384 w 7429007"/>
              <a:gd name="connsiteY8" fmla="*/ 4745968 h 7441186"/>
              <a:gd name="connsiteX9" fmla="*/ 0 w 7429007"/>
              <a:gd name="connsiteY9" fmla="*/ 8251 h 7441186"/>
              <a:gd name="connsiteX0" fmla="*/ 0 w 7426766"/>
              <a:gd name="connsiteY0" fmla="*/ 8251 h 7441186"/>
              <a:gd name="connsiteX1" fmla="*/ 7426767 w 7426766"/>
              <a:gd name="connsiteY1" fmla="*/ 0 h 7441186"/>
              <a:gd name="connsiteX2" fmla="*/ 7426766 w 7426766"/>
              <a:gd name="connsiteY2" fmla="*/ 4737812 h 7441186"/>
              <a:gd name="connsiteX3" fmla="*/ 7210622 w 7426766"/>
              <a:gd name="connsiteY3" fmla="*/ 5434875 h 7441186"/>
              <a:gd name="connsiteX4" fmla="*/ 6793550 w 7426766"/>
              <a:gd name="connsiteY4" fmla="*/ 5941613 h 7441186"/>
              <a:gd name="connsiteX5" fmla="*/ 3725960 w 7426766"/>
              <a:gd name="connsiteY5" fmla="*/ 7441186 h 7441186"/>
              <a:gd name="connsiteX6" fmla="*/ 717058 w 7426766"/>
              <a:gd name="connsiteY6" fmla="*/ 5933363 h 7441186"/>
              <a:gd name="connsiteX7" fmla="*/ 216144 w 7426766"/>
              <a:gd name="connsiteY7" fmla="*/ 5434779 h 7441186"/>
              <a:gd name="connsiteX8" fmla="*/ 8384 w 7426766"/>
              <a:gd name="connsiteY8" fmla="*/ 4745968 h 7441186"/>
              <a:gd name="connsiteX9" fmla="*/ 0 w 7426766"/>
              <a:gd name="connsiteY9" fmla="*/ 8251 h 7441186"/>
              <a:gd name="connsiteX0" fmla="*/ 0 w 7426767"/>
              <a:gd name="connsiteY0" fmla="*/ 8251 h 7441186"/>
              <a:gd name="connsiteX1" fmla="*/ 7426767 w 7426767"/>
              <a:gd name="connsiteY1" fmla="*/ 0 h 7441186"/>
              <a:gd name="connsiteX2" fmla="*/ 7426766 w 7426767"/>
              <a:gd name="connsiteY2" fmla="*/ 4737812 h 7441186"/>
              <a:gd name="connsiteX3" fmla="*/ 7210622 w 7426767"/>
              <a:gd name="connsiteY3" fmla="*/ 5434875 h 7441186"/>
              <a:gd name="connsiteX4" fmla="*/ 6634246 w 7426767"/>
              <a:gd name="connsiteY4" fmla="*/ 5974617 h 7441186"/>
              <a:gd name="connsiteX5" fmla="*/ 3725960 w 7426767"/>
              <a:gd name="connsiteY5" fmla="*/ 7441186 h 7441186"/>
              <a:gd name="connsiteX6" fmla="*/ 717058 w 7426767"/>
              <a:gd name="connsiteY6" fmla="*/ 5933363 h 7441186"/>
              <a:gd name="connsiteX7" fmla="*/ 216144 w 7426767"/>
              <a:gd name="connsiteY7" fmla="*/ 5434779 h 7441186"/>
              <a:gd name="connsiteX8" fmla="*/ 8384 w 7426767"/>
              <a:gd name="connsiteY8" fmla="*/ 4745968 h 7441186"/>
              <a:gd name="connsiteX9" fmla="*/ 0 w 7426767"/>
              <a:gd name="connsiteY9" fmla="*/ 8251 h 744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26767" h="7441186">
                <a:moveTo>
                  <a:pt x="0" y="8251"/>
                </a:moveTo>
                <a:lnTo>
                  <a:pt x="7426767" y="0"/>
                </a:lnTo>
                <a:cubicBezTo>
                  <a:pt x="7426767" y="1579271"/>
                  <a:pt x="7426766" y="3158541"/>
                  <a:pt x="7426766" y="4737812"/>
                </a:cubicBezTo>
                <a:cubicBezTo>
                  <a:pt x="7426766" y="4982975"/>
                  <a:pt x="7342709" y="5228741"/>
                  <a:pt x="7210622" y="5434875"/>
                </a:cubicBezTo>
                <a:cubicBezTo>
                  <a:pt x="7078535" y="5641009"/>
                  <a:pt x="6862619" y="5856969"/>
                  <a:pt x="6634246" y="5974617"/>
                </a:cubicBezTo>
                <a:lnTo>
                  <a:pt x="3725960" y="7441186"/>
                </a:lnTo>
                <a:lnTo>
                  <a:pt x="717058" y="5933363"/>
                </a:lnTo>
                <a:cubicBezTo>
                  <a:pt x="488686" y="5815620"/>
                  <a:pt x="348429" y="5648632"/>
                  <a:pt x="216144" y="5434779"/>
                </a:cubicBezTo>
                <a:cubicBezTo>
                  <a:pt x="85659" y="5223868"/>
                  <a:pt x="8384" y="4991130"/>
                  <a:pt x="8384" y="4745968"/>
                </a:cubicBezTo>
                <a:cubicBezTo>
                  <a:pt x="5589" y="3166729"/>
                  <a:pt x="2795" y="1587490"/>
                  <a:pt x="0" y="825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marL="0" marR="0" lvl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641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een_op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1298603-0265-B51E-5AFA-28B77C5D93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0"/>
            <a:ext cx="9152642" cy="514800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0B11714-66E0-73E7-21D9-A04EC04528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DDC1EBCA-571F-432C-54DC-A169C3608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chemeClr val="bg1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EC8DA54-688C-5EFC-0681-FB90111AA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pic>
        <p:nvPicPr>
          <p:cNvPr id="3" name="Picture 2" descr="A picture containing sky, building, outdoor, structure&#10;&#10;Description automatically generated">
            <a:extLst>
              <a:ext uri="{FF2B5EF4-FFF2-40B4-BE49-F238E27FC236}">
                <a16:creationId xmlns:a16="http://schemas.microsoft.com/office/drawing/2014/main" id="{DFCDE3D0-BC23-0D56-1107-07EABC2762A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2789" y="-5523"/>
            <a:ext cx="2878104" cy="2942574"/>
          </a:xfrm>
          <a:prstGeom prst="rect">
            <a:avLst/>
          </a:prstGeom>
        </p:spPr>
      </p:pic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4F0807F8-6F11-2AD6-E61F-AAF048058D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12789" y="6920"/>
            <a:ext cx="2878104" cy="2930131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778922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778922 h 11310868"/>
              <a:gd name="connsiteX0" fmla="*/ 0 w 7703452"/>
              <a:gd name="connsiteY0" fmla="*/ 16501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6501 h 7548447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750597 w 7703452"/>
              <a:gd name="connsiteY6" fmla="*/ 5949863 h 7449436"/>
              <a:gd name="connsiteX7" fmla="*/ 199376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199376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375448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375448 w 7703452"/>
              <a:gd name="connsiteY7" fmla="*/ 5443029 h 7449436"/>
              <a:gd name="connsiteX8" fmla="*/ 167688 w 7703452"/>
              <a:gd name="connsiteY8" fmla="*/ 4754218 h 7449436"/>
              <a:gd name="connsiteX9" fmla="*/ 0 w 7703452"/>
              <a:gd name="connsiteY9" fmla="*/ 16501 h 7449436"/>
              <a:gd name="connsiteX0" fmla="*/ 0 w 7544148"/>
              <a:gd name="connsiteY0" fmla="*/ 16501 h 7449436"/>
              <a:gd name="connsiteX1" fmla="*/ 7544148 w 7544148"/>
              <a:gd name="connsiteY1" fmla="*/ 0 h 7449436"/>
              <a:gd name="connsiteX2" fmla="*/ 7544148 w 7544148"/>
              <a:gd name="connsiteY2" fmla="*/ 4746062 h 7449436"/>
              <a:gd name="connsiteX3" fmla="*/ 7344772 w 7544148"/>
              <a:gd name="connsiteY3" fmla="*/ 5443124 h 7449436"/>
              <a:gd name="connsiteX4" fmla="*/ 6793550 w 7544148"/>
              <a:gd name="connsiteY4" fmla="*/ 5949863 h 7449436"/>
              <a:gd name="connsiteX5" fmla="*/ 3725960 w 7544148"/>
              <a:gd name="connsiteY5" fmla="*/ 7449436 h 7449436"/>
              <a:gd name="connsiteX6" fmla="*/ 717058 w 7544148"/>
              <a:gd name="connsiteY6" fmla="*/ 5941613 h 7449436"/>
              <a:gd name="connsiteX7" fmla="*/ 216144 w 7544148"/>
              <a:gd name="connsiteY7" fmla="*/ 5443029 h 7449436"/>
              <a:gd name="connsiteX8" fmla="*/ 8384 w 7544148"/>
              <a:gd name="connsiteY8" fmla="*/ 4754218 h 7449436"/>
              <a:gd name="connsiteX9" fmla="*/ 0 w 7544148"/>
              <a:gd name="connsiteY9" fmla="*/ 16501 h 7449436"/>
              <a:gd name="connsiteX0" fmla="*/ 0 w 7544148"/>
              <a:gd name="connsiteY0" fmla="*/ 8251 h 7441186"/>
              <a:gd name="connsiteX1" fmla="*/ 7426767 w 7544148"/>
              <a:gd name="connsiteY1" fmla="*/ 0 h 7441186"/>
              <a:gd name="connsiteX2" fmla="*/ 7544148 w 7544148"/>
              <a:gd name="connsiteY2" fmla="*/ 4737812 h 7441186"/>
              <a:gd name="connsiteX3" fmla="*/ 7344772 w 7544148"/>
              <a:gd name="connsiteY3" fmla="*/ 5434874 h 7441186"/>
              <a:gd name="connsiteX4" fmla="*/ 6793550 w 7544148"/>
              <a:gd name="connsiteY4" fmla="*/ 5941613 h 7441186"/>
              <a:gd name="connsiteX5" fmla="*/ 3725960 w 7544148"/>
              <a:gd name="connsiteY5" fmla="*/ 7441186 h 7441186"/>
              <a:gd name="connsiteX6" fmla="*/ 717058 w 7544148"/>
              <a:gd name="connsiteY6" fmla="*/ 5933363 h 7441186"/>
              <a:gd name="connsiteX7" fmla="*/ 216144 w 7544148"/>
              <a:gd name="connsiteY7" fmla="*/ 5434779 h 7441186"/>
              <a:gd name="connsiteX8" fmla="*/ 8384 w 7544148"/>
              <a:gd name="connsiteY8" fmla="*/ 4745968 h 7441186"/>
              <a:gd name="connsiteX9" fmla="*/ 0 w 7544148"/>
              <a:gd name="connsiteY9" fmla="*/ 8251 h 7441186"/>
              <a:gd name="connsiteX0" fmla="*/ 0 w 7429007"/>
              <a:gd name="connsiteY0" fmla="*/ 8251 h 7441186"/>
              <a:gd name="connsiteX1" fmla="*/ 7426767 w 7429007"/>
              <a:gd name="connsiteY1" fmla="*/ 0 h 7441186"/>
              <a:gd name="connsiteX2" fmla="*/ 7426766 w 7429007"/>
              <a:gd name="connsiteY2" fmla="*/ 4737812 h 7441186"/>
              <a:gd name="connsiteX3" fmla="*/ 7344772 w 7429007"/>
              <a:gd name="connsiteY3" fmla="*/ 5434874 h 7441186"/>
              <a:gd name="connsiteX4" fmla="*/ 6793550 w 7429007"/>
              <a:gd name="connsiteY4" fmla="*/ 5941613 h 7441186"/>
              <a:gd name="connsiteX5" fmla="*/ 3725960 w 7429007"/>
              <a:gd name="connsiteY5" fmla="*/ 7441186 h 7441186"/>
              <a:gd name="connsiteX6" fmla="*/ 717058 w 7429007"/>
              <a:gd name="connsiteY6" fmla="*/ 5933363 h 7441186"/>
              <a:gd name="connsiteX7" fmla="*/ 216144 w 7429007"/>
              <a:gd name="connsiteY7" fmla="*/ 5434779 h 7441186"/>
              <a:gd name="connsiteX8" fmla="*/ 8384 w 7429007"/>
              <a:gd name="connsiteY8" fmla="*/ 4745968 h 7441186"/>
              <a:gd name="connsiteX9" fmla="*/ 0 w 7429007"/>
              <a:gd name="connsiteY9" fmla="*/ 8251 h 7441186"/>
              <a:gd name="connsiteX0" fmla="*/ 0 w 7426766"/>
              <a:gd name="connsiteY0" fmla="*/ 8251 h 7441186"/>
              <a:gd name="connsiteX1" fmla="*/ 7426767 w 7426766"/>
              <a:gd name="connsiteY1" fmla="*/ 0 h 7441186"/>
              <a:gd name="connsiteX2" fmla="*/ 7426766 w 7426766"/>
              <a:gd name="connsiteY2" fmla="*/ 4737812 h 7441186"/>
              <a:gd name="connsiteX3" fmla="*/ 7210622 w 7426766"/>
              <a:gd name="connsiteY3" fmla="*/ 5434875 h 7441186"/>
              <a:gd name="connsiteX4" fmla="*/ 6793550 w 7426766"/>
              <a:gd name="connsiteY4" fmla="*/ 5941613 h 7441186"/>
              <a:gd name="connsiteX5" fmla="*/ 3725960 w 7426766"/>
              <a:gd name="connsiteY5" fmla="*/ 7441186 h 7441186"/>
              <a:gd name="connsiteX6" fmla="*/ 717058 w 7426766"/>
              <a:gd name="connsiteY6" fmla="*/ 5933363 h 7441186"/>
              <a:gd name="connsiteX7" fmla="*/ 216144 w 7426766"/>
              <a:gd name="connsiteY7" fmla="*/ 5434779 h 7441186"/>
              <a:gd name="connsiteX8" fmla="*/ 8384 w 7426766"/>
              <a:gd name="connsiteY8" fmla="*/ 4745968 h 7441186"/>
              <a:gd name="connsiteX9" fmla="*/ 0 w 7426766"/>
              <a:gd name="connsiteY9" fmla="*/ 8251 h 7441186"/>
              <a:gd name="connsiteX0" fmla="*/ 0 w 7426767"/>
              <a:gd name="connsiteY0" fmla="*/ 8251 h 7441186"/>
              <a:gd name="connsiteX1" fmla="*/ 7426767 w 7426767"/>
              <a:gd name="connsiteY1" fmla="*/ 0 h 7441186"/>
              <a:gd name="connsiteX2" fmla="*/ 7426766 w 7426767"/>
              <a:gd name="connsiteY2" fmla="*/ 4737812 h 7441186"/>
              <a:gd name="connsiteX3" fmla="*/ 7210622 w 7426767"/>
              <a:gd name="connsiteY3" fmla="*/ 5434875 h 7441186"/>
              <a:gd name="connsiteX4" fmla="*/ 6634246 w 7426767"/>
              <a:gd name="connsiteY4" fmla="*/ 5974617 h 7441186"/>
              <a:gd name="connsiteX5" fmla="*/ 3725960 w 7426767"/>
              <a:gd name="connsiteY5" fmla="*/ 7441186 h 7441186"/>
              <a:gd name="connsiteX6" fmla="*/ 717058 w 7426767"/>
              <a:gd name="connsiteY6" fmla="*/ 5933363 h 7441186"/>
              <a:gd name="connsiteX7" fmla="*/ 216144 w 7426767"/>
              <a:gd name="connsiteY7" fmla="*/ 5434779 h 7441186"/>
              <a:gd name="connsiteX8" fmla="*/ 8384 w 7426767"/>
              <a:gd name="connsiteY8" fmla="*/ 4745968 h 7441186"/>
              <a:gd name="connsiteX9" fmla="*/ 0 w 7426767"/>
              <a:gd name="connsiteY9" fmla="*/ 8251 h 744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26767" h="7441186">
                <a:moveTo>
                  <a:pt x="0" y="8251"/>
                </a:moveTo>
                <a:lnTo>
                  <a:pt x="7426767" y="0"/>
                </a:lnTo>
                <a:cubicBezTo>
                  <a:pt x="7426767" y="1579271"/>
                  <a:pt x="7426766" y="3158541"/>
                  <a:pt x="7426766" y="4737812"/>
                </a:cubicBezTo>
                <a:cubicBezTo>
                  <a:pt x="7426766" y="4982975"/>
                  <a:pt x="7342709" y="5228741"/>
                  <a:pt x="7210622" y="5434875"/>
                </a:cubicBezTo>
                <a:cubicBezTo>
                  <a:pt x="7078535" y="5641009"/>
                  <a:pt x="6862619" y="5856969"/>
                  <a:pt x="6634246" y="5974617"/>
                </a:cubicBezTo>
                <a:lnTo>
                  <a:pt x="3725960" y="7441186"/>
                </a:lnTo>
                <a:lnTo>
                  <a:pt x="717058" y="5933363"/>
                </a:lnTo>
                <a:cubicBezTo>
                  <a:pt x="488686" y="5815620"/>
                  <a:pt x="348429" y="5648632"/>
                  <a:pt x="216144" y="5434779"/>
                </a:cubicBezTo>
                <a:cubicBezTo>
                  <a:pt x="85659" y="5223868"/>
                  <a:pt x="8384" y="4991130"/>
                  <a:pt x="8384" y="4745968"/>
                </a:cubicBezTo>
                <a:cubicBezTo>
                  <a:pt x="5589" y="3166729"/>
                  <a:pt x="2795" y="1587490"/>
                  <a:pt x="0" y="825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pPr marL="0" marR="0" lvl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852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hite_opt5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ople walking in front of a building&#10;&#10;Description automatically generated with low confidence">
            <a:extLst>
              <a:ext uri="{FF2B5EF4-FFF2-40B4-BE49-F238E27FC236}">
                <a16:creationId xmlns:a16="http://schemas.microsoft.com/office/drawing/2014/main" id="{D825D899-3701-A821-CF70-373ED20C7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9552" y="0"/>
            <a:ext cx="3584448" cy="5143500"/>
          </a:xfrm>
          <a:prstGeom prst="rect">
            <a:avLst/>
          </a:prstGeom>
        </p:spPr>
      </p:pic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E9BA3667-DBE8-38CD-D818-1789F73A95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2" name="object 3">
            <a:extLst>
              <a:ext uri="{FF2B5EF4-FFF2-40B4-BE49-F238E27FC236}">
                <a16:creationId xmlns:a16="http://schemas.microsoft.com/office/drawing/2014/main" id="{89B06EA9-5726-1883-D30F-BFF95D19A571}"/>
              </a:ext>
            </a:extLst>
          </p:cNvPr>
          <p:cNvSpPr/>
          <p:nvPr userDrawn="1"/>
        </p:nvSpPr>
        <p:spPr>
          <a:xfrm>
            <a:off x="5399047" y="0"/>
            <a:ext cx="152998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4E998EA2-4145-3937-3457-AE70AAE0E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3D9B738-0A38-3F95-E441-05394665A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rgbClr val="003C3B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3D93502A-F937-F227-B1D6-80A95B7085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54547" y="0"/>
            <a:ext cx="3589452" cy="51435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539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4D371A-D2D5-4200-2DCE-D7D59B366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03" y="273637"/>
            <a:ext cx="7886195" cy="994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13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1" r:id="rId2"/>
    <p:sldLayoutId id="2147483661" r:id="rId3"/>
    <p:sldLayoutId id="2147483698" r:id="rId4"/>
    <p:sldLayoutId id="2147483716" r:id="rId5"/>
    <p:sldLayoutId id="2147483867" r:id="rId6"/>
    <p:sldLayoutId id="2147483785" r:id="rId7"/>
    <p:sldLayoutId id="2147483793" r:id="rId8"/>
    <p:sldLayoutId id="2147483730" r:id="rId9"/>
    <p:sldLayoutId id="2147483699" r:id="rId10"/>
    <p:sldLayoutId id="2147483804" r:id="rId11"/>
    <p:sldLayoutId id="2147483830" r:id="rId12"/>
    <p:sldLayoutId id="2147483823" r:id="rId13"/>
    <p:sldLayoutId id="2147483853" r:id="rId14"/>
    <p:sldLayoutId id="2147483690" r:id="rId15"/>
    <p:sldLayoutId id="2147483673" r:id="rId16"/>
    <p:sldLayoutId id="2147483840" r:id="rId17"/>
    <p:sldLayoutId id="2147483720" r:id="rId18"/>
    <p:sldLayoutId id="2147483667" r:id="rId19"/>
    <p:sldLayoutId id="2147483664" r:id="rId20"/>
    <p:sldLayoutId id="2147483862" r:id="rId21"/>
    <p:sldLayoutId id="2147483864" r:id="rId22"/>
    <p:sldLayoutId id="2147483674" r:id="rId23"/>
    <p:sldLayoutId id="2147483676" r:id="rId24"/>
    <p:sldLayoutId id="2147483675" r:id="rId25"/>
    <p:sldLayoutId id="2147483662" r:id="rId26"/>
    <p:sldLayoutId id="2147483678" r:id="rId27"/>
    <p:sldLayoutId id="2147483687" r:id="rId28"/>
    <p:sldLayoutId id="2147483689" r:id="rId29"/>
    <p:sldLayoutId id="2147483700" r:id="rId30"/>
    <p:sldLayoutId id="2147483701" r:id="rId31"/>
    <p:sldLayoutId id="2147483702" r:id="rId32"/>
    <p:sldLayoutId id="2147483680" r:id="rId33"/>
    <p:sldLayoutId id="2147483719" r:id="rId34"/>
    <p:sldLayoutId id="2147483682" r:id="rId35"/>
  </p:sldLayoutIdLst>
  <p:txStyles>
    <p:titleStyle>
      <a:lvl1pPr algn="l" defTabSz="415869" rtl="0" eaLnBrk="1" latinLnBrk="0" hangingPunct="1">
        <a:lnSpc>
          <a:spcPct val="90000"/>
        </a:lnSpc>
        <a:spcBef>
          <a:spcPct val="0"/>
        </a:spcBef>
        <a:buNone/>
        <a:defRPr sz="2001" b="0" i="0" kern="1200">
          <a:solidFill>
            <a:srgbClr val="003C3B"/>
          </a:solidFill>
          <a:latin typeface="Outfit" pitchFamily="2" charset="0"/>
          <a:ea typeface="+mj-ea"/>
          <a:cs typeface="+mj-cs"/>
        </a:defRPr>
      </a:lvl1pPr>
    </p:titleStyle>
    <p:bodyStyle>
      <a:lvl1pPr marL="103967" indent="-103967" algn="l" defTabSz="415869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273" kern="1200">
          <a:solidFill>
            <a:schemeClr val="tx1"/>
          </a:solidFill>
          <a:latin typeface="+mn-lt"/>
          <a:ea typeface="+mn-ea"/>
          <a:cs typeface="+mn-cs"/>
        </a:defRPr>
      </a:lvl1pPr>
      <a:lvl2pPr marL="311902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2pPr>
      <a:lvl3pPr marL="519836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910" kern="1200">
          <a:solidFill>
            <a:schemeClr val="tx1"/>
          </a:solidFill>
          <a:latin typeface="+mn-lt"/>
          <a:ea typeface="+mn-ea"/>
          <a:cs typeface="+mn-cs"/>
        </a:defRPr>
      </a:lvl3pPr>
      <a:lvl4pPr marL="727771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4pPr>
      <a:lvl5pPr marL="935706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5pPr>
      <a:lvl6pPr marL="1143640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6pPr>
      <a:lvl7pPr marL="1351575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7pPr>
      <a:lvl8pPr marL="1559509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8pPr>
      <a:lvl9pPr marL="1767444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1pPr>
      <a:lvl2pPr marL="207935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2pPr>
      <a:lvl3pPr marL="415869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3pPr>
      <a:lvl4pPr marL="623804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4pPr>
      <a:lvl5pPr marL="831738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5pPr>
      <a:lvl6pPr marL="1039673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6pPr>
      <a:lvl7pPr marL="1247607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7pPr>
      <a:lvl8pPr marL="1455542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8pPr>
      <a:lvl9pPr marL="1663476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njl-admin.nihr.ac.uk/document/download/2005873" TargetMode="Externa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www.journalslibrary.nihr.ac.uk/eme/eme06030#/abstrac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astalnetwork.nhs.uk/dietitians/" TargetMode="Externa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73581903-C72D-B2FA-BAFB-CB5C506D5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120" y="470470"/>
            <a:ext cx="6919882" cy="461925"/>
          </a:xfrm>
        </p:spPr>
        <p:txBody>
          <a:bodyPr/>
          <a:lstStyle/>
          <a:p>
            <a:r>
              <a:rPr lang="en-GB" b="1" dirty="0"/>
              <a:t>Group-based interventions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D844D-BADA-2442-BE70-B35498281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64713">
            <a:off x="412642" y="1289358"/>
            <a:ext cx="4203577" cy="34342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D76F99-7A82-14B0-882D-B05E79E1B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991" y="1050497"/>
            <a:ext cx="4615572" cy="34745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2AE1C2-25B5-295D-80BA-E4C9C5DAFD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82549">
            <a:off x="4429219" y="1458586"/>
            <a:ext cx="4441663" cy="3279079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B2C3A21D-FEA1-2FB6-53D9-407867337C07}"/>
              </a:ext>
            </a:extLst>
          </p:cNvPr>
          <p:cNvSpPr txBox="1">
            <a:spLocks/>
          </p:cNvSpPr>
          <p:nvPr/>
        </p:nvSpPr>
        <p:spPr>
          <a:xfrm>
            <a:off x="132912" y="4214152"/>
            <a:ext cx="9011088" cy="91775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103967" indent="-103967" algn="l" defTabSz="415869" rtl="0" eaLnBrk="1" latinLnBrk="0" hangingPunct="1">
              <a:lnSpc>
                <a:spcPct val="90000"/>
              </a:lnSpc>
              <a:spcBef>
                <a:spcPts val="455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1pPr>
            <a:lvl2pPr marL="311902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2pPr>
            <a:lvl3pPr marL="519836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3pPr>
            <a:lvl4pPr marL="727771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4pPr>
            <a:lvl5pPr marL="935706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5pPr>
            <a:lvl6pPr marL="1143640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1575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9509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67444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C896"/>
              </a:buClr>
              <a:buNone/>
            </a:pPr>
            <a:r>
              <a:rPr lang="en-GB" sz="2400" dirty="0">
                <a:solidFill>
                  <a:srgbClr val="00C896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en-GB" sz="2400" dirty="0">
                <a:cs typeface="Arial" panose="020B0604020202020204" pitchFamily="34" charset="0"/>
              </a:rPr>
              <a:t>National NHS Diabetes Prevention Programme</a:t>
            </a:r>
            <a:r>
              <a:rPr lang="en-US" sz="2400" dirty="0">
                <a:cs typeface="Arial" panose="020B0604020202020204" pitchFamily="34" charset="0"/>
              </a:rPr>
              <a:t>​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C896"/>
              </a:buClr>
              <a:buNone/>
            </a:pPr>
            <a:r>
              <a:rPr lang="en-GB" sz="2400" b="1" dirty="0">
                <a:solidFill>
                  <a:srgbClr val="00C896"/>
                </a:solidFill>
                <a:cs typeface="Arial" panose="020B0604020202020204" pitchFamily="34" charset="0"/>
              </a:rPr>
              <a:t>+ </a:t>
            </a:r>
            <a:r>
              <a:rPr lang="en-GB" sz="2400" dirty="0">
                <a:cs typeface="Arial" panose="020B0604020202020204" pitchFamily="34" charset="0"/>
              </a:rPr>
              <a:t>Work of previous Exeter colleagues </a:t>
            </a:r>
            <a:r>
              <a:rPr lang="en-GB" sz="2000" dirty="0">
                <a:cs typeface="Arial" panose="020B0604020202020204" pitchFamily="34" charset="0"/>
              </a:rPr>
              <a:t>(e.g. Greaves, Tarrant, Borek)</a:t>
            </a:r>
            <a:endParaRPr lang="en-US" sz="2000" dirty="0">
              <a:solidFill>
                <a:srgbClr val="00C89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08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73581903-C72D-B2FA-BAFB-CB5C506D5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120" y="470470"/>
            <a:ext cx="6919882" cy="461925"/>
          </a:xfrm>
        </p:spPr>
        <p:txBody>
          <a:bodyPr/>
          <a:lstStyle/>
          <a:p>
            <a:r>
              <a:rPr lang="en-GB" b="1" dirty="0"/>
              <a:t>Mechanisms of action in groups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31B576-C351-2E86-60B4-31485DF0CB10}"/>
              </a:ext>
            </a:extLst>
          </p:cNvPr>
          <p:cNvSpPr txBox="1">
            <a:spLocks/>
          </p:cNvSpPr>
          <p:nvPr/>
        </p:nvSpPr>
        <p:spPr>
          <a:xfrm>
            <a:off x="390120" y="1342238"/>
            <a:ext cx="8590970" cy="3598877"/>
          </a:xfrm>
          <a:prstGeom prst="rect">
            <a:avLst/>
          </a:prstGeom>
        </p:spPr>
        <p:txBody>
          <a:bodyPr/>
          <a:lstStyle>
            <a:lvl1pPr marL="103967" indent="-103967" algn="l" defTabSz="415869" rtl="0" eaLnBrk="1" latinLnBrk="0" hangingPunct="1">
              <a:lnSpc>
                <a:spcPct val="90000"/>
              </a:lnSpc>
              <a:spcBef>
                <a:spcPts val="455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1pPr>
            <a:lvl2pPr marL="311902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2pPr>
            <a:lvl3pPr marL="519836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3pPr>
            <a:lvl4pPr marL="727771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4pPr>
            <a:lvl5pPr marL="935706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5pPr>
            <a:lvl6pPr marL="1143640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1575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9509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67444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C896"/>
              </a:buClr>
            </a:pPr>
            <a:r>
              <a:rPr lang="en-US" sz="2000" dirty="0">
                <a:cs typeface="Arial" panose="020B0604020202020204" pitchFamily="34" charset="0"/>
              </a:rPr>
              <a:t>​</a:t>
            </a:r>
            <a:r>
              <a:rPr lang="en-AU" sz="2000" dirty="0">
                <a:cs typeface="Arial" panose="020B0604020202020204" pitchFamily="34" charset="0"/>
              </a:rPr>
              <a:t>Borek A, Abraham C, Smith JR, Greaves C, Tarrant M. A checklist to improve reporting of group-based behaviour change interventions. </a:t>
            </a:r>
            <a:r>
              <a:rPr lang="en-AU" sz="2000" i="1" dirty="0">
                <a:cs typeface="Arial" panose="020B0604020202020204" pitchFamily="34" charset="0"/>
              </a:rPr>
              <a:t>BMC Public Health </a:t>
            </a:r>
            <a:r>
              <a:rPr lang="en-AU" sz="2000" dirty="0">
                <a:cs typeface="Arial" panose="020B0604020202020204" pitchFamily="34" charset="0"/>
              </a:rPr>
              <a:t>2015; 25;15(1):963. + Ola Borek’s PhD</a:t>
            </a:r>
          </a:p>
          <a:p>
            <a:pPr marL="182563" indent="-182563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C896"/>
              </a:buClr>
            </a:pPr>
            <a:r>
              <a:rPr lang="en-AU" sz="2000" dirty="0">
                <a:cs typeface="Arial" panose="020B0604020202020204" pitchFamily="34" charset="0"/>
              </a:rPr>
              <a:t>EME funded: Mechanisms of Action in Group Interventions </a:t>
            </a:r>
            <a:r>
              <a:rPr lang="en-AU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AU" sz="20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MAGI</a:t>
            </a:r>
            <a:r>
              <a:rPr lang="en-AU" sz="20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AU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000" dirty="0">
                <a:cs typeface="Arial" panose="020B0604020202020204" pitchFamily="34" charset="0"/>
              </a:rPr>
              <a:t>study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F8217E-E35A-95CC-7806-9EFCF33B0E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1689"/>
          <a:stretch/>
        </p:blipFill>
        <p:spPr>
          <a:xfrm>
            <a:off x="4434595" y="2742951"/>
            <a:ext cx="4607938" cy="2315879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F957691B-EE78-5F29-5B99-1661024FA83C}"/>
              </a:ext>
            </a:extLst>
          </p:cNvPr>
          <p:cNvSpPr txBox="1">
            <a:spLocks/>
          </p:cNvSpPr>
          <p:nvPr/>
        </p:nvSpPr>
        <p:spPr>
          <a:xfrm>
            <a:off x="390119" y="2755771"/>
            <a:ext cx="4112212" cy="2298829"/>
          </a:xfrm>
          <a:prstGeom prst="rect">
            <a:avLst/>
          </a:prstGeom>
        </p:spPr>
        <p:txBody>
          <a:bodyPr/>
          <a:lstStyle>
            <a:lvl1pPr marL="103967" indent="-103967" algn="l" defTabSz="415869" rtl="0" eaLnBrk="1" latinLnBrk="0" hangingPunct="1">
              <a:lnSpc>
                <a:spcPct val="90000"/>
              </a:lnSpc>
              <a:spcBef>
                <a:spcPts val="455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1pPr>
            <a:lvl2pPr marL="311902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2pPr>
            <a:lvl3pPr marL="519836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3pPr>
            <a:lvl4pPr marL="727771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4pPr>
            <a:lvl5pPr marL="935706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5pPr>
            <a:lvl6pPr marL="1143640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1575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9509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67444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C896"/>
              </a:buClr>
              <a:buNone/>
            </a:pPr>
            <a:r>
              <a:rPr lang="en-AU" sz="2000" dirty="0">
                <a:solidFill>
                  <a:srgbClr val="00C896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en-US" sz="2000" dirty="0">
                <a:solidFill>
                  <a:srgbClr val="00C896"/>
                </a:solidFill>
                <a:cs typeface="Arial" panose="020B0604020202020204" pitchFamily="34" charset="0"/>
              </a:rPr>
              <a:t>​ 	</a:t>
            </a:r>
            <a:r>
              <a:rPr lang="en-US" sz="2000" b="1" dirty="0">
                <a:cs typeface="Arial" panose="020B0604020202020204" pitchFamily="34" charset="0"/>
              </a:rPr>
              <a:t>Framework, coding scheme, methods </a:t>
            </a:r>
            <a:r>
              <a:rPr lang="en-US" sz="2000" dirty="0">
                <a:cs typeface="Arial" panose="020B0604020202020204" pitchFamily="34" charset="0"/>
              </a:rPr>
              <a:t>to </a:t>
            </a:r>
            <a:r>
              <a:rPr lang="en-AU" sz="2000" dirty="0">
                <a:cs typeface="Arial" panose="020B0604020202020204" pitchFamily="34" charset="0"/>
              </a:rPr>
              <a:t>identify and understand mechanisms of action in group-based, health  behaviour change interventions (Borek A, Smith JR, Greaves CJ et al, 2019 </a:t>
            </a:r>
            <a:r>
              <a:rPr lang="en-AU" sz="2000" i="1" dirty="0">
                <a:cs typeface="Arial" panose="020B0604020202020204" pitchFamily="34" charset="0"/>
                <a:hlinkClick r:id="rId4"/>
              </a:rPr>
              <a:t>EME report</a:t>
            </a:r>
            <a:r>
              <a:rPr lang="en-AU" sz="2000" dirty="0">
                <a:cs typeface="Arial" panose="020B0604020202020204" pitchFamily="34" charset="0"/>
              </a:rPr>
              <a:t>)</a:t>
            </a:r>
            <a:endParaRPr lang="en-GB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97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73581903-C72D-B2FA-BAFB-CB5C506D5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120" y="470470"/>
            <a:ext cx="6919882" cy="461925"/>
          </a:xfrm>
        </p:spPr>
        <p:txBody>
          <a:bodyPr/>
          <a:lstStyle/>
          <a:p>
            <a:r>
              <a:rPr lang="en-GB" b="1" dirty="0"/>
              <a:t>Recent &amp; ongoing work on groups…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31B576-C351-2E86-60B4-31485DF0CB10}"/>
              </a:ext>
            </a:extLst>
          </p:cNvPr>
          <p:cNvSpPr txBox="1">
            <a:spLocks/>
          </p:cNvSpPr>
          <p:nvPr/>
        </p:nvSpPr>
        <p:spPr>
          <a:xfrm>
            <a:off x="390120" y="1342238"/>
            <a:ext cx="8753880" cy="3598877"/>
          </a:xfrm>
          <a:prstGeom prst="rect">
            <a:avLst/>
          </a:prstGeom>
        </p:spPr>
        <p:txBody>
          <a:bodyPr/>
          <a:lstStyle>
            <a:lvl1pPr marL="103967" indent="-103967" algn="l" defTabSz="415869" rtl="0" eaLnBrk="1" latinLnBrk="0" hangingPunct="1">
              <a:lnSpc>
                <a:spcPct val="90000"/>
              </a:lnSpc>
              <a:spcBef>
                <a:spcPts val="455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1pPr>
            <a:lvl2pPr marL="311902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2pPr>
            <a:lvl3pPr marL="519836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3pPr>
            <a:lvl4pPr marL="727771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4pPr>
            <a:lvl5pPr marL="935706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5pPr>
            <a:lvl6pPr marL="1143640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1575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9509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67444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lvl="0" indent="-182563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C896"/>
              </a:buClr>
              <a:tabLst>
                <a:tab pos="228600" algn="l"/>
              </a:tabLst>
            </a:pPr>
            <a:r>
              <a:rPr lang="en-AU" sz="2000" dirty="0">
                <a:cs typeface="Arial" panose="020B0604020202020204" pitchFamily="34" charset="0"/>
              </a:rPr>
              <a:t>McDonagh S, Makukha N, Reburn C, Smith JR, Clark C. Group-delivered interventions for lowering blood pressure in </a:t>
            </a:r>
            <a:r>
              <a:rPr lang="en-AU" sz="2000" b="1" dirty="0">
                <a:cs typeface="Arial" panose="020B0604020202020204" pitchFamily="34" charset="0"/>
              </a:rPr>
              <a:t>hypertension</a:t>
            </a:r>
            <a:r>
              <a:rPr lang="en-AU" sz="2000" dirty="0">
                <a:cs typeface="Arial" panose="020B0604020202020204" pitchFamily="34" charset="0"/>
              </a:rPr>
              <a:t>: a systematic review and meta-analysis. </a:t>
            </a:r>
            <a:r>
              <a:rPr lang="en-AU" sz="2000" i="1" dirty="0">
                <a:cs typeface="Arial" panose="020B0604020202020204" pitchFamily="34" charset="0"/>
              </a:rPr>
              <a:t>Br J Gen </a:t>
            </a:r>
            <a:r>
              <a:rPr lang="en-AU" sz="2000" i="1" dirty="0" err="1">
                <a:cs typeface="Arial" panose="020B0604020202020204" pitchFamily="34" charset="0"/>
              </a:rPr>
              <a:t>Pract</a:t>
            </a:r>
            <a:r>
              <a:rPr lang="en-AU" sz="2000" dirty="0">
                <a:cs typeface="Arial" panose="020B0604020202020204" pitchFamily="34" charset="0"/>
              </a:rPr>
              <a:t>, under review.</a:t>
            </a:r>
          </a:p>
          <a:p>
            <a:pPr marL="182563" indent="-182563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C896"/>
              </a:buClr>
              <a:tabLst>
                <a:tab pos="228600" algn="l"/>
              </a:tabLst>
            </a:pPr>
            <a:r>
              <a:rPr lang="en-GB" sz="2000" dirty="0">
                <a:cs typeface="Arial" panose="020B0604020202020204" pitchFamily="34" charset="0"/>
              </a:rPr>
              <a:t>Charlotte Reburn </a:t>
            </a:r>
            <a:r>
              <a:rPr lang="en-GB" sz="2000" dirty="0" err="1">
                <a:cs typeface="Arial" panose="020B0604020202020204" pitchFamily="34" charset="0"/>
              </a:rPr>
              <a:t>MByRes</a:t>
            </a:r>
            <a:r>
              <a:rPr lang="en-GB" sz="2000" dirty="0">
                <a:cs typeface="Arial" panose="020B0604020202020204" pitchFamily="34" charset="0"/>
              </a:rPr>
              <a:t>: Benefits, drawbacks and mechanisms of </a:t>
            </a:r>
            <a:r>
              <a:rPr lang="en-GB" sz="2000" b="1" dirty="0">
                <a:cs typeface="Arial" panose="020B0604020202020204" pitchFamily="34" charset="0"/>
              </a:rPr>
              <a:t>remote group-based interventions </a:t>
            </a:r>
            <a:r>
              <a:rPr lang="en-GB" sz="2000" dirty="0">
                <a:cs typeface="Arial" panose="020B0604020202020204" pitchFamily="34" charset="0"/>
              </a:rPr>
              <a:t>for prevention and management of chronic physical conditions (including Healthy Parent Carers, NHS DPP).</a:t>
            </a:r>
          </a:p>
          <a:p>
            <a:pPr marL="182563" indent="-182563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C896"/>
              </a:buClr>
              <a:tabLst>
                <a:tab pos="228600" algn="l"/>
              </a:tabLst>
            </a:pPr>
            <a:r>
              <a:rPr lang="en-GB" sz="2000" dirty="0">
                <a:cs typeface="Arial" panose="020B0604020202020204" pitchFamily="34" charset="0"/>
              </a:rPr>
              <a:t>Grant for submission to EME primary care call with Luciana Torquati (PHSS) to explore mechanisms in whole-food, plant based </a:t>
            </a:r>
            <a:r>
              <a:rPr lang="en-GB" sz="2000" b="1" dirty="0">
                <a:cs typeface="Arial" panose="020B0604020202020204" pitchFamily="34" charset="0"/>
              </a:rPr>
              <a:t>remote group intervention</a:t>
            </a:r>
            <a:r>
              <a:rPr lang="en-GB" sz="2000" dirty="0">
                <a:cs typeface="Arial" panose="020B0604020202020204" pitchFamily="34" charset="0"/>
              </a:rPr>
              <a:t> (</a:t>
            </a:r>
            <a:r>
              <a:rPr lang="en-GB" sz="2000" b="1" dirty="0">
                <a:cs typeface="Arial" panose="020B0604020202020204" pitchFamily="34" charset="0"/>
                <a:hlinkClick r:id="rId2"/>
              </a:rPr>
              <a:t>WholeLife</a:t>
            </a:r>
            <a:r>
              <a:rPr lang="en-GB" sz="2000" dirty="0">
                <a:cs typeface="Arial" panose="020B0604020202020204" pitchFamily="34" charset="0"/>
              </a:rPr>
              <a:t>)</a:t>
            </a:r>
            <a:r>
              <a:rPr lang="en-GB" sz="2000" b="1" dirty="0">
                <a:cs typeface="Arial" panose="020B0604020202020204" pitchFamily="34" charset="0"/>
              </a:rPr>
              <a:t> </a:t>
            </a:r>
            <a:r>
              <a:rPr lang="en-GB" sz="2000" dirty="0">
                <a:cs typeface="Arial" panose="020B0604020202020204" pitchFamily="34" charset="0"/>
              </a:rPr>
              <a:t>being delivered in local GP practices.</a:t>
            </a:r>
          </a:p>
          <a:p>
            <a:pPr marL="182563" lvl="0" indent="-182563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C896"/>
              </a:buClr>
              <a:tabLst>
                <a:tab pos="228600" algn="l"/>
              </a:tabLst>
            </a:pPr>
            <a:r>
              <a:rPr lang="en-GB" sz="2000" dirty="0">
                <a:cs typeface="Arial" panose="020B0604020202020204" pitchFamily="34" charset="0"/>
              </a:rPr>
              <a:t>Discussions/potential interface re: work on new roles in primary care, social prescribing, psychological group therapies, rehab – </a:t>
            </a:r>
            <a:r>
              <a:rPr lang="en-GB" sz="2000" b="1" dirty="0">
                <a:solidFill>
                  <a:srgbClr val="00C896"/>
                </a:solidFill>
                <a:cs typeface="Arial" panose="020B0604020202020204" pitchFamily="34" charset="0"/>
              </a:rPr>
              <a:t>ideas welcome! </a:t>
            </a:r>
          </a:p>
        </p:txBody>
      </p:sp>
    </p:spTree>
    <p:extLst>
      <p:ext uri="{BB962C8B-B14F-4D97-AF65-F5344CB8AC3E}">
        <p14:creationId xmlns:p14="http://schemas.microsoft.com/office/powerpoint/2010/main" val="299300999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E-Powerpoint 16.9" id="{F64BD898-907F-364F-9241-62CC1352D110}" vid="{03961058-3D3F-4742-A47D-83E494AD84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5445A33AFAEC419A41B44D69E6129F" ma:contentTypeVersion="17" ma:contentTypeDescription="Create a new document." ma:contentTypeScope="" ma:versionID="1f72eb2a40284821dcf313b61316b216">
  <xsd:schema xmlns:xsd="http://www.w3.org/2001/XMLSchema" xmlns:xs="http://www.w3.org/2001/XMLSchema" xmlns:p="http://schemas.microsoft.com/office/2006/metadata/properties" xmlns:ns2="997cdd1e-e429-4b09-99d2-d895aefd500f" xmlns:ns3="a3ce718d-f813-4adc-8824-5d044fc7674a" targetNamespace="http://schemas.microsoft.com/office/2006/metadata/properties" ma:root="true" ma:fieldsID="172625b91df44b366c0f07ffcd48531a" ns2:_="" ns3:_="">
    <xsd:import namespace="997cdd1e-e429-4b09-99d2-d895aefd500f"/>
    <xsd:import namespace="a3ce718d-f813-4adc-8824-5d044fc767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DateandTim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7cdd1e-e429-4b09-99d2-d895aefd50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DateandTime" ma:index="21" nillable="true" ma:displayName="Date and Time" ma:format="DateOnly" ma:internalName="DateandTime">
      <xsd:simpleType>
        <xsd:restriction base="dms:DateTim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ad60de0-1a06-47ac-a17b-03c64138ab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ce718d-f813-4adc-8824-5d044fc7674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6002303e-3aac-4036-a93f-05678b6d1e37}" ma:internalName="TaxCatchAll" ma:showField="CatchAllData" ma:web="a3ce718d-f813-4adc-8824-5d044fc767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andTime xmlns="997cdd1e-e429-4b09-99d2-d895aefd500f" xsi:nil="true"/>
    <TaxCatchAll xmlns="a3ce718d-f813-4adc-8824-5d044fc7674a" xsi:nil="true"/>
    <lcf76f155ced4ddcb4097134ff3c332f xmlns="997cdd1e-e429-4b09-99d2-d895aefd500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6057938-1A95-4C7F-A544-15BBFDBD70E9}">
  <ds:schemaRefs>
    <ds:schemaRef ds:uri="997cdd1e-e429-4b09-99d2-d895aefd500f"/>
    <ds:schemaRef ds:uri="a3ce718d-f813-4adc-8824-5d044fc767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A51B988-6999-48D8-A995-709B3B3A35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C9CA35-1137-4CBC-A719-3D7C0CE685E2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a3ce718d-f813-4adc-8824-5d044fc7674a"/>
    <ds:schemaRef ds:uri="997cdd1e-e429-4b09-99d2-d895aefd500f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2522</TotalTime>
  <Words>259</Words>
  <Application>Microsoft Office PowerPoint</Application>
  <PresentationFormat>On-screen Show (16:9)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Outfit</vt:lpstr>
      <vt:lpstr>Arial</vt:lpstr>
      <vt:lpstr>Custom Design</vt:lpstr>
      <vt:lpstr>Group-based interventions</vt:lpstr>
      <vt:lpstr>Mechanisms of action in groups</vt:lpstr>
      <vt:lpstr>Recent &amp; ongoing work on groups…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Coles, Andy</dc:creator>
  <cp:lastModifiedBy>Smith, Jane</cp:lastModifiedBy>
  <cp:revision>6</cp:revision>
  <dcterms:created xsi:type="dcterms:W3CDTF">2022-09-29T15:54:17Z</dcterms:created>
  <dcterms:modified xsi:type="dcterms:W3CDTF">2023-11-28T10:27:32Z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2022-07-28T00:00:00Z</vt:filetime>
  </property>
  <property fmtid="{D5CDD505-2E9C-101B-9397-08002B2CF9AE}" pid="3" name="Creator">
    <vt:lpwstr>Adobe InDesign 17.3 (Macintosh)</vt:lpwstr>
  </property>
  <property fmtid="{D5CDD505-2E9C-101B-9397-08002B2CF9AE}" pid="4" name="LastSaved">
    <vt:filetime>2022-07-28T00:00:00Z</vt:filetime>
  </property>
  <property fmtid="{D5CDD505-2E9C-101B-9397-08002B2CF9AE}" pid="5" name="Producer">
    <vt:lpwstr>Adobe PDF Library 16.0.7</vt:lpwstr>
  </property>
  <property fmtid="{D5CDD505-2E9C-101B-9397-08002B2CF9AE}" pid="6" name="ContentTypeId">
    <vt:lpwstr>0x010100305445A33AFAEC419A41B44D69E6129F</vt:lpwstr>
  </property>
  <property fmtid="{D5CDD505-2E9C-101B-9397-08002B2CF9AE}" pid="7" name="MediaServiceImageTags">
    <vt:lpwstr/>
  </property>
</Properties>
</file>