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 id="2147488822" r:id="rId2"/>
    <p:sldMasterId id="2147491029" r:id="rId3"/>
    <p:sldMasterId id="2147491374" r:id="rId4"/>
  </p:sldMasterIdLst>
  <p:notesMasterIdLst>
    <p:notesMasterId r:id="rId8"/>
  </p:notesMasterIdLst>
  <p:handoutMasterIdLst>
    <p:handoutMasterId r:id="rId9"/>
  </p:handoutMasterIdLst>
  <p:sldIdLst>
    <p:sldId id="734" r:id="rId5"/>
    <p:sldId id="739" r:id="rId6"/>
    <p:sldId id="738" r:id="rId7"/>
  </p:sldIdLst>
  <p:sldSz cx="9144000" cy="6858000" type="screen4x3"/>
  <p:notesSz cx="6810375" cy="9942513"/>
  <p:defaultTextStyle>
    <a:defPPr>
      <a:defRPr lang="en-GB"/>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4">
          <p15:clr>
            <a:srgbClr val="A4A3A4"/>
          </p15:clr>
        </p15:guide>
        <p15:guide id="2" pos="884">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mon, Victoria" initials="SV" lastIdx="47" clrIdx="0">
    <p:extLst>
      <p:ext uri="{19B8F6BF-5375-455C-9EA6-DF929625EA0E}">
        <p15:presenceInfo xmlns:p15="http://schemas.microsoft.com/office/powerpoint/2012/main" userId="S-1-5-21-2929260712-720396524-3344548481-2980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2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F36BEC-6E41-4FF8-A990-94EAAC353DE1}" v="37" dt="2023-11-28T08:26:00.6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58" autoAdjust="0"/>
    <p:restoredTop sz="79048" autoAdjust="0"/>
  </p:normalViewPr>
  <p:slideViewPr>
    <p:cSldViewPr>
      <p:cViewPr varScale="1">
        <p:scale>
          <a:sx n="100" d="100"/>
          <a:sy n="100" d="100"/>
        </p:scale>
        <p:origin x="1560" y="90"/>
      </p:cViewPr>
      <p:guideLst>
        <p:guide orient="horz" pos="164"/>
        <p:guide pos="884"/>
      </p:guideLst>
    </p:cSldViewPr>
  </p:slideViewPr>
  <p:outlineViewPr>
    <p:cViewPr>
      <p:scale>
        <a:sx n="33" d="100"/>
        <a:sy n="33" d="100"/>
      </p:scale>
      <p:origin x="0" y="-32409"/>
    </p:cViewPr>
  </p:outlineViewPr>
  <p:notesTextViewPr>
    <p:cViewPr>
      <p:scale>
        <a:sx n="100" d="100"/>
        <a:sy n="100" d="100"/>
      </p:scale>
      <p:origin x="0" y="0"/>
    </p:cViewPr>
  </p:notesTextViewPr>
  <p:sorterViewPr>
    <p:cViewPr varScale="1">
      <p:scale>
        <a:sx n="100" d="100"/>
        <a:sy n="100" d="100"/>
      </p:scale>
      <p:origin x="0" y="-8328"/>
    </p:cViewPr>
  </p:sorterViewPr>
  <p:notesViewPr>
    <p:cSldViewPr>
      <p:cViewPr varScale="1">
        <p:scale>
          <a:sx n="80" d="100"/>
          <a:sy n="80" d="100"/>
        </p:scale>
        <p:origin x="3156" y="90"/>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51639" cy="496809"/>
          </a:xfrm>
          <a:prstGeom prst="rect">
            <a:avLst/>
          </a:prstGeom>
          <a:noFill/>
          <a:ln>
            <a:noFill/>
          </a:ln>
          <a:effectLst/>
        </p:spPr>
        <p:txBody>
          <a:bodyPr vert="horz" wrap="square" lIns="91432" tIns="45716" rIns="91432" bIns="45716" numCol="1" anchor="t" anchorCtr="0" compatLnSpc="1">
            <a:prstTxWarp prst="textNoShape">
              <a:avLst/>
            </a:prstTxWarp>
          </a:bodyPr>
          <a:lstStyle>
            <a:lvl1pPr eaLnBrk="0" hangingPunct="0">
              <a:defRPr sz="1200" b="0">
                <a:latin typeface="Arial" pitchFamily="34" charset="0"/>
              </a:defRPr>
            </a:lvl1pPr>
          </a:lstStyle>
          <a:p>
            <a:pPr>
              <a:defRPr/>
            </a:pPr>
            <a:endParaRPr lang="en-GB"/>
          </a:p>
        </p:txBody>
      </p:sp>
      <p:sp>
        <p:nvSpPr>
          <p:cNvPr id="71683" name="Rectangle 3"/>
          <p:cNvSpPr>
            <a:spLocks noGrp="1" noChangeArrowheads="1"/>
          </p:cNvSpPr>
          <p:nvPr>
            <p:ph type="dt" sz="quarter" idx="1"/>
          </p:nvPr>
        </p:nvSpPr>
        <p:spPr bwMode="auto">
          <a:xfrm>
            <a:off x="3857147" y="0"/>
            <a:ext cx="2951639" cy="496809"/>
          </a:xfrm>
          <a:prstGeom prst="rect">
            <a:avLst/>
          </a:prstGeom>
          <a:noFill/>
          <a:ln>
            <a:noFill/>
          </a:ln>
          <a:effectLst/>
        </p:spPr>
        <p:txBody>
          <a:bodyPr vert="horz" wrap="square" lIns="91432" tIns="45716" rIns="91432" bIns="45716" numCol="1" anchor="t" anchorCtr="0" compatLnSpc="1">
            <a:prstTxWarp prst="textNoShape">
              <a:avLst/>
            </a:prstTxWarp>
          </a:bodyPr>
          <a:lstStyle>
            <a:lvl1pPr algn="r" eaLnBrk="0" hangingPunct="0">
              <a:defRPr sz="1200" b="0">
                <a:latin typeface="Arial" pitchFamily="34" charset="0"/>
              </a:defRPr>
            </a:lvl1pPr>
          </a:lstStyle>
          <a:p>
            <a:pPr>
              <a:defRPr/>
            </a:pPr>
            <a:fld id="{3781904E-0541-4FCF-ADC0-D3335B397517}" type="datetimeFigureOut">
              <a:rPr lang="en-GB"/>
              <a:pPr>
                <a:defRPr/>
              </a:pPr>
              <a:t>11/12/2023</a:t>
            </a:fld>
            <a:endParaRPr lang="en-GB"/>
          </a:p>
        </p:txBody>
      </p:sp>
      <p:sp>
        <p:nvSpPr>
          <p:cNvPr id="71684" name="Rectangle 4"/>
          <p:cNvSpPr>
            <a:spLocks noGrp="1" noChangeArrowheads="1"/>
          </p:cNvSpPr>
          <p:nvPr>
            <p:ph type="ftr" sz="quarter" idx="2"/>
          </p:nvPr>
        </p:nvSpPr>
        <p:spPr bwMode="auto">
          <a:xfrm>
            <a:off x="0" y="9444117"/>
            <a:ext cx="2951639" cy="496809"/>
          </a:xfrm>
          <a:prstGeom prst="rect">
            <a:avLst/>
          </a:prstGeom>
          <a:noFill/>
          <a:ln>
            <a:noFill/>
          </a:ln>
          <a:effectLst/>
        </p:spPr>
        <p:txBody>
          <a:bodyPr vert="horz" wrap="square" lIns="91432" tIns="45716" rIns="91432" bIns="45716" numCol="1" anchor="b" anchorCtr="0" compatLnSpc="1">
            <a:prstTxWarp prst="textNoShape">
              <a:avLst/>
            </a:prstTxWarp>
          </a:bodyPr>
          <a:lstStyle>
            <a:lvl1pPr eaLnBrk="0" hangingPunct="0">
              <a:defRPr sz="1200" b="0">
                <a:latin typeface="Arial" pitchFamily="34" charset="0"/>
              </a:defRPr>
            </a:lvl1pPr>
          </a:lstStyle>
          <a:p>
            <a:pPr>
              <a:defRPr/>
            </a:pPr>
            <a:endParaRPr lang="en-GB"/>
          </a:p>
        </p:txBody>
      </p:sp>
      <p:sp>
        <p:nvSpPr>
          <p:cNvPr id="71685" name="Rectangle 5"/>
          <p:cNvSpPr>
            <a:spLocks noGrp="1" noChangeArrowheads="1"/>
          </p:cNvSpPr>
          <p:nvPr>
            <p:ph type="sldNum" sz="quarter" idx="3"/>
          </p:nvPr>
        </p:nvSpPr>
        <p:spPr bwMode="auto">
          <a:xfrm>
            <a:off x="3857147" y="9444117"/>
            <a:ext cx="2951639" cy="496809"/>
          </a:xfrm>
          <a:prstGeom prst="rect">
            <a:avLst/>
          </a:prstGeom>
          <a:noFill/>
          <a:ln>
            <a:noFill/>
          </a:ln>
          <a:effectLst/>
        </p:spPr>
        <p:txBody>
          <a:bodyPr vert="horz" wrap="square" lIns="91432" tIns="45716" rIns="91432" bIns="45716" numCol="1" anchor="b" anchorCtr="0" compatLnSpc="1">
            <a:prstTxWarp prst="textNoShape">
              <a:avLst/>
            </a:prstTxWarp>
          </a:bodyPr>
          <a:lstStyle>
            <a:lvl1pPr algn="r" eaLnBrk="0" hangingPunct="0">
              <a:defRPr sz="1200" b="0"/>
            </a:lvl1pPr>
          </a:lstStyle>
          <a:p>
            <a:pPr>
              <a:defRPr/>
            </a:pPr>
            <a:fld id="{9FE99286-CF66-4786-8B0C-D804487603A5}" type="slidenum">
              <a:rPr lang="en-GB" altLang="en-US"/>
              <a:pPr>
                <a:defRPr/>
              </a:pPr>
              <a:t>‹#›</a:t>
            </a:fld>
            <a:endParaRPr lang="en-GB" altLang="en-US"/>
          </a:p>
        </p:txBody>
      </p:sp>
    </p:spTree>
    <p:extLst>
      <p:ext uri="{BB962C8B-B14F-4D97-AF65-F5344CB8AC3E}">
        <p14:creationId xmlns:p14="http://schemas.microsoft.com/office/powerpoint/2010/main" val="1364114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51639" cy="496809"/>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eaLnBrk="1" hangingPunct="1">
              <a:defRPr sz="1200" b="0">
                <a:latin typeface="Arial" charset="0"/>
              </a:defRPr>
            </a:lvl1pPr>
          </a:lstStyle>
          <a:p>
            <a:pPr>
              <a:defRPr/>
            </a:pPr>
            <a:endParaRPr lang="en-GB"/>
          </a:p>
        </p:txBody>
      </p:sp>
      <p:sp>
        <p:nvSpPr>
          <p:cNvPr id="10243" name="Rectangle 3"/>
          <p:cNvSpPr>
            <a:spLocks noGrp="1" noChangeArrowheads="1"/>
          </p:cNvSpPr>
          <p:nvPr>
            <p:ph type="dt" idx="1"/>
          </p:nvPr>
        </p:nvSpPr>
        <p:spPr bwMode="auto">
          <a:xfrm>
            <a:off x="3857147" y="0"/>
            <a:ext cx="2951639" cy="496809"/>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eaLnBrk="1" hangingPunct="1">
              <a:defRPr sz="1200" b="0">
                <a:latin typeface="Arial" charset="0"/>
              </a:defRPr>
            </a:lvl1pPr>
          </a:lstStyle>
          <a:p>
            <a:pPr>
              <a:defRPr/>
            </a:pPr>
            <a:endParaRPr lang="en-GB"/>
          </a:p>
        </p:txBody>
      </p:sp>
      <p:sp>
        <p:nvSpPr>
          <p:cNvPr id="225284" name="Rectangle 4"/>
          <p:cNvSpPr>
            <a:spLocks noGrp="1" noRot="1" noChangeAspect="1" noChangeArrowheads="1" noTextEdit="1"/>
          </p:cNvSpPr>
          <p:nvPr>
            <p:ph type="sldImg" idx="2"/>
          </p:nvPr>
        </p:nvSpPr>
        <p:spPr bwMode="auto">
          <a:xfrm>
            <a:off x="919163" y="746125"/>
            <a:ext cx="4973637"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81515" y="4722059"/>
            <a:ext cx="5447346" cy="447444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246" name="Rectangle 6"/>
          <p:cNvSpPr>
            <a:spLocks noGrp="1" noChangeArrowheads="1"/>
          </p:cNvSpPr>
          <p:nvPr>
            <p:ph type="ftr" sz="quarter" idx="4"/>
          </p:nvPr>
        </p:nvSpPr>
        <p:spPr bwMode="auto">
          <a:xfrm>
            <a:off x="0" y="9444117"/>
            <a:ext cx="2951639" cy="496809"/>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eaLnBrk="1" hangingPunct="1">
              <a:defRPr sz="1200" b="0">
                <a:latin typeface="Arial" charset="0"/>
              </a:defRPr>
            </a:lvl1pPr>
          </a:lstStyle>
          <a:p>
            <a:pPr>
              <a:defRPr/>
            </a:pPr>
            <a:endParaRPr lang="en-GB"/>
          </a:p>
        </p:txBody>
      </p:sp>
      <p:sp>
        <p:nvSpPr>
          <p:cNvPr id="10247" name="Rectangle 7"/>
          <p:cNvSpPr>
            <a:spLocks noGrp="1" noChangeArrowheads="1"/>
          </p:cNvSpPr>
          <p:nvPr>
            <p:ph type="sldNum" sz="quarter" idx="5"/>
          </p:nvPr>
        </p:nvSpPr>
        <p:spPr bwMode="auto">
          <a:xfrm>
            <a:off x="3857147" y="9444117"/>
            <a:ext cx="2951639" cy="496809"/>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eaLnBrk="1" hangingPunct="1">
              <a:defRPr sz="1200" b="0"/>
            </a:lvl1pPr>
          </a:lstStyle>
          <a:p>
            <a:pPr>
              <a:defRPr/>
            </a:pPr>
            <a:fld id="{E823F5CC-1615-43CB-8C29-DBFE2C844B07}" type="slidenum">
              <a:rPr lang="en-GB" altLang="en-US"/>
              <a:pPr>
                <a:defRPr/>
              </a:pPr>
              <a:t>‹#›</a:t>
            </a:fld>
            <a:endParaRPr lang="en-GB" altLang="en-US"/>
          </a:p>
        </p:txBody>
      </p:sp>
    </p:spTree>
    <p:extLst>
      <p:ext uri="{BB962C8B-B14F-4D97-AF65-F5344CB8AC3E}">
        <p14:creationId xmlns:p14="http://schemas.microsoft.com/office/powerpoint/2010/main" val="19160693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this is me on a Dartmoor tor – trying my hand at being a dog behaviourist with my lab Dart.  At work I do teach and research about behaviour change, particularly for helping patients adhere to their exercises or clinicians to adhere to putting the research evidence into practice….plus from a methods point of view to design and then evaluate complex interventions, including fidelity issues, in clinical trials</a:t>
            </a:r>
          </a:p>
          <a:p>
            <a:endParaRPr lang="en-GB" dirty="0"/>
          </a:p>
          <a:p>
            <a:r>
              <a:rPr lang="en-GB" dirty="0"/>
              <a:t>On this slide is a follow-on study from what you have just hear Raff talk about – ERICA; in this SPOCC study we are investigating what if any are the reasons for delayed cancer diagnosis in people with multiple comorbidities. Sarah Morgan-Trimmer and I lead WP 2, with Sarah also leading WP5, this in ongoing work  </a:t>
            </a:r>
          </a:p>
          <a:p>
            <a:endParaRPr lang="en-GB" dirty="0"/>
          </a:p>
        </p:txBody>
      </p:sp>
      <p:sp>
        <p:nvSpPr>
          <p:cNvPr id="4" name="Slide Number Placeholder 3"/>
          <p:cNvSpPr>
            <a:spLocks noGrp="1"/>
          </p:cNvSpPr>
          <p:nvPr>
            <p:ph type="sldNum" sz="quarter" idx="5"/>
          </p:nvPr>
        </p:nvSpPr>
        <p:spPr/>
        <p:txBody>
          <a:bodyPr/>
          <a:lstStyle/>
          <a:p>
            <a:pPr>
              <a:defRPr/>
            </a:pPr>
            <a:fld id="{E823F5CC-1615-43CB-8C29-DBFE2C844B07}" type="slidenum">
              <a:rPr lang="en-GB" altLang="en-US" smtClean="0"/>
              <a:pPr>
                <a:defRPr/>
              </a:pPr>
              <a:t>1</a:t>
            </a:fld>
            <a:endParaRPr lang="en-GB" altLang="en-US"/>
          </a:p>
        </p:txBody>
      </p:sp>
    </p:spTree>
    <p:extLst>
      <p:ext uri="{BB962C8B-B14F-4D97-AF65-F5344CB8AC3E}">
        <p14:creationId xmlns:p14="http://schemas.microsoft.com/office/powerpoint/2010/main" val="1115514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let’s move to the other side of the world, where former colleagues at the University of Otago continue to invite me to collaborate to help advise on process evaluations in their clinical trials funded by the Health Research Council of NZ.</a:t>
            </a:r>
          </a:p>
          <a:p>
            <a:endParaRPr lang="en-GB" dirty="0"/>
          </a:p>
          <a:p>
            <a:r>
              <a:rPr lang="en-GB" dirty="0"/>
              <a:t>The first is a pharmacy led study where patients are being signposted to receive interventions designed to help them self-manage their osteo-arthritic knees, the pharmacist identifies and screens patients and provides them with the standard leaflet (usual care) or signposts them to one or more modules of intervention – physio, nutrition, medication review etc. has just completed recruiting to target</a:t>
            </a:r>
          </a:p>
          <a:p>
            <a:endParaRPr lang="en-GB" dirty="0"/>
          </a:p>
          <a:p>
            <a:r>
              <a:rPr lang="en-GB" dirty="0"/>
              <a:t>The second trial took place over lockdown, it’s a group-based pain management programme testing 2 ways of delivery – in-person or  on-line – called </a:t>
            </a:r>
            <a:r>
              <a:rPr lang="en-GB" dirty="0" err="1"/>
              <a:t>iSelf</a:t>
            </a:r>
            <a:r>
              <a:rPr lang="en-GB" dirty="0"/>
              <a:t>-help. it did not recruit fully to target but has sufficient sample size to determine non-inferiority – results are due in next few months. </a:t>
            </a:r>
          </a:p>
        </p:txBody>
      </p:sp>
      <p:sp>
        <p:nvSpPr>
          <p:cNvPr id="4" name="Slide Number Placeholder 3"/>
          <p:cNvSpPr>
            <a:spLocks noGrp="1"/>
          </p:cNvSpPr>
          <p:nvPr>
            <p:ph type="sldNum" sz="quarter" idx="5"/>
          </p:nvPr>
        </p:nvSpPr>
        <p:spPr/>
        <p:txBody>
          <a:bodyPr/>
          <a:lstStyle/>
          <a:p>
            <a:pPr>
              <a:defRPr/>
            </a:pPr>
            <a:fld id="{E823F5CC-1615-43CB-8C29-DBFE2C844B07}" type="slidenum">
              <a:rPr lang="en-GB" altLang="en-US" smtClean="0"/>
              <a:pPr>
                <a:defRPr/>
              </a:pPr>
              <a:t>2</a:t>
            </a:fld>
            <a:endParaRPr lang="en-GB" altLang="en-US"/>
          </a:p>
        </p:txBody>
      </p:sp>
    </p:spTree>
    <p:extLst>
      <p:ext uri="{BB962C8B-B14F-4D97-AF65-F5344CB8AC3E}">
        <p14:creationId xmlns:p14="http://schemas.microsoft.com/office/powerpoint/2010/main" val="4200708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3rd and final slide covers a big area of research that I am passionate about – helping women with their pelvic floor health, Rohini Terry and Tori Salmon being the researchers with me on these projects. </a:t>
            </a:r>
          </a:p>
          <a:p>
            <a:endParaRPr lang="en-GB" dirty="0"/>
          </a:p>
          <a:p>
            <a:r>
              <a:rPr lang="en-GB" dirty="0"/>
              <a:t>APPEAL has recently completed, and was about training midwives to support women to do their PFME during pregnancy, we now have 25 NHS Trusts adopting the training and 155 service leads have received their ‘train the trainer’ sessions and are training all their midwifery teams, and we hope to go on to get more funding to evaluate this national implementation</a:t>
            </a:r>
          </a:p>
          <a:p>
            <a:endParaRPr lang="en-GB" dirty="0"/>
          </a:p>
          <a:p>
            <a:r>
              <a:rPr lang="en-GB" dirty="0" err="1"/>
              <a:t>Pflexi</a:t>
            </a:r>
            <a:r>
              <a:rPr lang="en-GB" dirty="0"/>
              <a:t> is a much smaller development study follows on from APPEAL in that we are co-producing training suitable for GPs and nurses to deliver the same support for women attending primary care – throughout their life course, not just during pregnancy. This is completing very soon and we are planning the next funding application. </a:t>
            </a:r>
          </a:p>
          <a:p>
            <a:endParaRPr lang="en-GB" dirty="0"/>
          </a:p>
          <a:p>
            <a:endParaRPr lang="en-GB" dirty="0"/>
          </a:p>
          <a:p>
            <a:r>
              <a:rPr lang="en-GB" dirty="0"/>
              <a:t>I’d be very pleased to answer any questions about any of these projects….</a:t>
            </a:r>
          </a:p>
        </p:txBody>
      </p:sp>
      <p:sp>
        <p:nvSpPr>
          <p:cNvPr id="4" name="Slide Number Placeholder 3"/>
          <p:cNvSpPr>
            <a:spLocks noGrp="1"/>
          </p:cNvSpPr>
          <p:nvPr>
            <p:ph type="sldNum" sz="quarter" idx="5"/>
          </p:nvPr>
        </p:nvSpPr>
        <p:spPr/>
        <p:txBody>
          <a:bodyPr/>
          <a:lstStyle/>
          <a:p>
            <a:pPr>
              <a:defRPr/>
            </a:pPr>
            <a:fld id="{E823F5CC-1615-43CB-8C29-DBFE2C844B07}" type="slidenum">
              <a:rPr lang="en-GB" altLang="en-US" smtClean="0"/>
              <a:pPr>
                <a:defRPr/>
              </a:pPr>
              <a:t>3</a:t>
            </a:fld>
            <a:endParaRPr lang="en-GB" altLang="en-US"/>
          </a:p>
        </p:txBody>
      </p:sp>
    </p:spTree>
    <p:extLst>
      <p:ext uri="{BB962C8B-B14F-4D97-AF65-F5344CB8AC3E}">
        <p14:creationId xmlns:p14="http://schemas.microsoft.com/office/powerpoint/2010/main" val="4259134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1.emf"/><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8.emf"/><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19.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emf"/><Relationship Id="rId1" Type="http://schemas.openxmlformats.org/officeDocument/2006/relationships/slideMaster" Target="../slideMasters/slideMaster2.xml"/><Relationship Id="rId4" Type="http://schemas.openxmlformats.org/officeDocument/2006/relationships/image" Target="../media/image23.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27.png"/><Relationship Id="rId2" Type="http://schemas.openxmlformats.org/officeDocument/2006/relationships/image" Target="../media/image24.emf"/><Relationship Id="rId1" Type="http://schemas.openxmlformats.org/officeDocument/2006/relationships/slideMaster" Target="../slideMasters/slideMaster2.xml"/><Relationship Id="rId6" Type="http://schemas.openxmlformats.org/officeDocument/2006/relationships/image" Target="../media/image26.emf"/><Relationship Id="rId5" Type="http://schemas.openxmlformats.org/officeDocument/2006/relationships/image" Target="../media/image20.emf"/><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31.png"/><Relationship Id="rId2" Type="http://schemas.openxmlformats.org/officeDocument/2006/relationships/image" Target="../media/image28.emf"/><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30.emf"/><Relationship Id="rId4" Type="http://schemas.openxmlformats.org/officeDocument/2006/relationships/image" Target="../media/image29.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35.png"/><Relationship Id="rId2" Type="http://schemas.openxmlformats.org/officeDocument/2006/relationships/image" Target="../media/image32.emf"/><Relationship Id="rId1" Type="http://schemas.openxmlformats.org/officeDocument/2006/relationships/slideMaster" Target="../slideMasters/slideMaster2.xml"/><Relationship Id="rId6" Type="http://schemas.openxmlformats.org/officeDocument/2006/relationships/image" Target="../media/image34.emf"/><Relationship Id="rId5" Type="http://schemas.openxmlformats.org/officeDocument/2006/relationships/image" Target="../media/image33.png"/><Relationship Id="rId4" Type="http://schemas.openxmlformats.org/officeDocument/2006/relationships/image" Target="../media/image2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27.png"/><Relationship Id="rId2" Type="http://schemas.openxmlformats.org/officeDocument/2006/relationships/image" Target="../media/image24.emf"/><Relationship Id="rId1" Type="http://schemas.openxmlformats.org/officeDocument/2006/relationships/slideMaster" Target="../slideMasters/slideMaster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2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21.png"/><Relationship Id="rId2" Type="http://schemas.openxmlformats.org/officeDocument/2006/relationships/image" Target="../media/image18.emf"/><Relationship Id="rId1" Type="http://schemas.openxmlformats.org/officeDocument/2006/relationships/slideMaster" Target="../slideMasters/slideMaster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t="2679" b="29646"/>
          <a:stretch>
            <a:fillRect/>
          </a:stretch>
        </p:blipFill>
        <p:spPr bwMode="auto">
          <a:xfrm>
            <a:off x="2982913" y="5570538"/>
            <a:ext cx="29146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9180513" cy="4103688"/>
          </a:xfrm>
          <a:prstGeom prst="rect">
            <a:avLst/>
          </a:prstGeom>
          <a:solidFill>
            <a:srgbClr val="013D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b="0">
              <a:solidFill>
                <a:prstClr val="white"/>
              </a:solidFill>
            </a:endParaRPr>
          </a:p>
        </p:txBody>
      </p:sp>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b="6606"/>
          <a:stretch>
            <a:fillRect/>
          </a:stretch>
        </p:blipFill>
        <p:spPr bwMode="auto">
          <a:xfrm>
            <a:off x="-25400" y="5570538"/>
            <a:ext cx="30083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0825" y="4221163"/>
            <a:ext cx="36353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5">
            <a:extLst>
              <a:ext uri="{28A0092B-C50C-407E-A947-70E740481C1C}">
                <a14:useLocalDpi xmlns:a14="http://schemas.microsoft.com/office/drawing/2010/main" val="0"/>
              </a:ext>
            </a:extLst>
          </a:blip>
          <a:srcRect t="19450" b="19450"/>
          <a:stretch>
            <a:fillRect/>
          </a:stretch>
        </p:blipFill>
        <p:spPr bwMode="auto">
          <a:xfrm>
            <a:off x="5897563" y="5565775"/>
            <a:ext cx="3246437"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7504" y="476673"/>
            <a:ext cx="7772400" cy="1152128"/>
          </a:xfrm>
        </p:spPr>
        <p:txBody>
          <a:bodyPr/>
          <a:lstStyle>
            <a:lvl1pPr algn="l">
              <a:defRPr>
                <a:solidFill>
                  <a:schemeClr val="bg1"/>
                </a:solidFill>
                <a:latin typeface="Arial" pitchFamily="34" charset="0"/>
                <a:cs typeface="Arial" pitchFamily="34" charset="0"/>
              </a:defRPr>
            </a:lvl1pPr>
          </a:lstStyle>
          <a:p>
            <a:endParaRPr lang="en-GB" dirty="0"/>
          </a:p>
        </p:txBody>
      </p:sp>
      <p:sp>
        <p:nvSpPr>
          <p:cNvPr id="3" name="Subtitle 2"/>
          <p:cNvSpPr>
            <a:spLocks noGrp="1"/>
          </p:cNvSpPr>
          <p:nvPr>
            <p:ph type="subTitle" idx="1"/>
          </p:nvPr>
        </p:nvSpPr>
        <p:spPr>
          <a:xfrm>
            <a:off x="103181" y="1628800"/>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193835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ounded Rectangle 4"/>
          <p:cNvSpPr/>
          <p:nvPr userDrawn="1"/>
        </p:nvSpPr>
        <p:spPr>
          <a:xfrm>
            <a:off x="-430213" y="476250"/>
            <a:ext cx="9864726" cy="144463"/>
          </a:xfrm>
          <a:prstGeom prst="roundRect">
            <a:avLst/>
          </a:prstGeom>
          <a:solidFill>
            <a:srgbClr val="013D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b="0">
              <a:solidFill>
                <a:prstClr val="white"/>
              </a:solidFill>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8513" y="115888"/>
            <a:ext cx="18653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72231"/>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672231"/>
            <a:ext cx="5111750" cy="55650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834281"/>
            <a:ext cx="3008313" cy="44030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fontAlgn="base">
              <a:spcBef>
                <a:spcPct val="0"/>
              </a:spcBef>
              <a:spcAft>
                <a:spcPct val="0"/>
              </a:spcAft>
              <a:defRPr b="1">
                <a:solidFill>
                  <a:srgbClr val="F15B40"/>
                </a:solidFill>
                <a:latin typeface="Arial" pitchFamily="34" charset="0"/>
              </a:defRPr>
            </a:lvl1pPr>
          </a:lstStyle>
          <a:p>
            <a:pPr>
              <a:defRPr/>
            </a:pPr>
            <a:fld id="{71E3C2DF-D690-41A9-8EAC-2AD60C861CB4}" type="datetimeFigureOut">
              <a:rPr lang="en-GB"/>
              <a:pPr>
                <a:defRPr/>
              </a:pPr>
              <a:t>11/12/2023</a:t>
            </a:fld>
            <a:endParaRPr lang="en-GB" dirty="0"/>
          </a:p>
        </p:txBody>
      </p:sp>
      <p:sp>
        <p:nvSpPr>
          <p:cNvPr id="8" name="Footer Placeholder 5"/>
          <p:cNvSpPr>
            <a:spLocks noGrp="1"/>
          </p:cNvSpPr>
          <p:nvPr>
            <p:ph type="ftr" sz="quarter" idx="11"/>
          </p:nvPr>
        </p:nvSpPr>
        <p:spPr/>
        <p:txBody>
          <a:bodyPr/>
          <a:lstStyle>
            <a:lvl1pPr fontAlgn="base">
              <a:spcBef>
                <a:spcPct val="0"/>
              </a:spcBef>
              <a:spcAft>
                <a:spcPct val="0"/>
              </a:spcAft>
              <a:defRPr b="1">
                <a:solidFill>
                  <a:srgbClr val="F15B40"/>
                </a:solidFill>
                <a:latin typeface="Arial" pitchFamily="34" charset="0"/>
              </a:defRPr>
            </a:lvl1pPr>
          </a:lstStyle>
          <a:p>
            <a:pPr>
              <a:defRPr/>
            </a:pPr>
            <a:endParaRPr lang="en-GB"/>
          </a:p>
        </p:txBody>
      </p:sp>
      <p:sp>
        <p:nvSpPr>
          <p:cNvPr id="9" name="Slide Number Placeholder 6"/>
          <p:cNvSpPr>
            <a:spLocks noGrp="1"/>
          </p:cNvSpPr>
          <p:nvPr>
            <p:ph type="sldNum" sz="quarter" idx="12"/>
          </p:nvPr>
        </p:nvSpPr>
        <p:spPr/>
        <p:txBody>
          <a:bodyPr/>
          <a:lstStyle>
            <a:lvl1pPr>
              <a:defRPr b="1"/>
            </a:lvl1pPr>
          </a:lstStyle>
          <a:p>
            <a:pPr>
              <a:defRPr/>
            </a:pPr>
            <a:fld id="{7AFF5C84-C0F4-4418-BCB3-4214045AC89B}" type="slidenum">
              <a:rPr lang="en-GB" altLang="en-US"/>
              <a:pPr>
                <a:defRPr/>
              </a:pPr>
              <a:t>‹#›</a:t>
            </a:fld>
            <a:endParaRPr lang="en-GB" altLang="en-US"/>
          </a:p>
        </p:txBody>
      </p:sp>
    </p:spTree>
    <p:extLst>
      <p:ext uri="{BB962C8B-B14F-4D97-AF65-F5344CB8AC3E}">
        <p14:creationId xmlns:p14="http://schemas.microsoft.com/office/powerpoint/2010/main" val="383364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ounded Rectangle 4"/>
          <p:cNvSpPr/>
          <p:nvPr userDrawn="1"/>
        </p:nvSpPr>
        <p:spPr>
          <a:xfrm>
            <a:off x="-368300" y="404813"/>
            <a:ext cx="9864725" cy="144462"/>
          </a:xfrm>
          <a:prstGeom prst="roundRect">
            <a:avLst/>
          </a:prstGeom>
          <a:solidFill>
            <a:srgbClr val="013D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b="0">
              <a:solidFill>
                <a:prstClr val="white"/>
              </a:solidFill>
            </a:endParaRP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8688" y="38100"/>
            <a:ext cx="18653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fontAlgn="base">
              <a:spcBef>
                <a:spcPct val="0"/>
              </a:spcBef>
              <a:spcAft>
                <a:spcPct val="0"/>
              </a:spcAft>
              <a:defRPr b="1">
                <a:latin typeface="Arial" pitchFamily="34" charset="0"/>
              </a:defRPr>
            </a:lvl1pPr>
          </a:lstStyle>
          <a:p>
            <a:pPr>
              <a:defRPr/>
            </a:pPr>
            <a:fld id="{C82DA0AD-5664-45D0-A36E-07C0A8D3BA2A}" type="datetimeFigureOut">
              <a:rPr lang="en-GB"/>
              <a:pPr>
                <a:defRPr/>
              </a:pPr>
              <a:t>11/12/2023</a:t>
            </a:fld>
            <a:endParaRPr lang="en-GB"/>
          </a:p>
        </p:txBody>
      </p:sp>
      <p:sp>
        <p:nvSpPr>
          <p:cNvPr id="8" name="Footer Placeholder 5"/>
          <p:cNvSpPr>
            <a:spLocks noGrp="1"/>
          </p:cNvSpPr>
          <p:nvPr>
            <p:ph type="ftr" sz="quarter" idx="11"/>
          </p:nvPr>
        </p:nvSpPr>
        <p:spPr/>
        <p:txBody>
          <a:bodyPr/>
          <a:lstStyle>
            <a:lvl1pPr fontAlgn="base">
              <a:spcBef>
                <a:spcPct val="0"/>
              </a:spcBef>
              <a:spcAft>
                <a:spcPct val="0"/>
              </a:spcAft>
              <a:defRPr b="1">
                <a:latin typeface="Arial" pitchFamily="34" charset="0"/>
              </a:defRPr>
            </a:lvl1pPr>
          </a:lstStyle>
          <a:p>
            <a:pPr>
              <a:defRPr/>
            </a:pPr>
            <a:endParaRPr lang="en-GB"/>
          </a:p>
        </p:txBody>
      </p:sp>
      <p:sp>
        <p:nvSpPr>
          <p:cNvPr id="9" name="Slide Number Placeholder 6"/>
          <p:cNvSpPr>
            <a:spLocks noGrp="1"/>
          </p:cNvSpPr>
          <p:nvPr>
            <p:ph type="sldNum" sz="quarter" idx="12"/>
          </p:nvPr>
        </p:nvSpPr>
        <p:spPr/>
        <p:txBody>
          <a:bodyPr/>
          <a:lstStyle>
            <a:lvl1pPr>
              <a:defRPr b="1"/>
            </a:lvl1pPr>
          </a:lstStyle>
          <a:p>
            <a:pPr>
              <a:defRPr/>
            </a:pPr>
            <a:fld id="{B65D8F63-FDA9-46E5-BBB0-914E91D1EE89}" type="slidenum">
              <a:rPr lang="en-GB" altLang="en-US"/>
              <a:pPr>
                <a:defRPr/>
              </a:pPr>
              <a:t>‹#›</a:t>
            </a:fld>
            <a:endParaRPr lang="en-GB" altLang="en-US"/>
          </a:p>
        </p:txBody>
      </p:sp>
    </p:spTree>
    <p:extLst>
      <p:ext uri="{BB962C8B-B14F-4D97-AF65-F5344CB8AC3E}">
        <p14:creationId xmlns:p14="http://schemas.microsoft.com/office/powerpoint/2010/main" val="890551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ounded Rectangle 3"/>
          <p:cNvSpPr/>
          <p:nvPr userDrawn="1"/>
        </p:nvSpPr>
        <p:spPr>
          <a:xfrm>
            <a:off x="-396875" y="1484313"/>
            <a:ext cx="9864725" cy="144462"/>
          </a:xfrm>
          <a:prstGeom prst="roundRect">
            <a:avLst/>
          </a:prstGeom>
          <a:solidFill>
            <a:srgbClr val="013D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b="0">
              <a:solidFill>
                <a:prstClr val="white"/>
              </a:solidFill>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4388" y="1101725"/>
            <a:ext cx="1863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p:cNvSpPr>
            <a:spLocks noGrp="1"/>
          </p:cNvSpPr>
          <p:nvPr>
            <p:ph type="dt" sz="half" idx="10"/>
          </p:nvPr>
        </p:nvSpPr>
        <p:spPr/>
        <p:txBody>
          <a:bodyPr/>
          <a:lstStyle>
            <a:lvl1pPr fontAlgn="base">
              <a:spcBef>
                <a:spcPct val="0"/>
              </a:spcBef>
              <a:spcAft>
                <a:spcPct val="0"/>
              </a:spcAft>
              <a:defRPr b="1">
                <a:solidFill>
                  <a:srgbClr val="F15B40"/>
                </a:solidFill>
                <a:latin typeface="Arial" pitchFamily="34" charset="0"/>
              </a:defRPr>
            </a:lvl1pPr>
          </a:lstStyle>
          <a:p>
            <a:pPr>
              <a:defRPr/>
            </a:pPr>
            <a:fld id="{C7335E07-9730-4286-B650-BDC2D0A5430E}" type="datetimeFigureOut">
              <a:rPr lang="en-GB"/>
              <a:pPr>
                <a:defRPr/>
              </a:pPr>
              <a:t>11/12/2023</a:t>
            </a:fld>
            <a:endParaRPr lang="en-GB" dirty="0"/>
          </a:p>
        </p:txBody>
      </p:sp>
      <p:sp>
        <p:nvSpPr>
          <p:cNvPr id="7" name="Footer Placeholder 4"/>
          <p:cNvSpPr>
            <a:spLocks noGrp="1"/>
          </p:cNvSpPr>
          <p:nvPr>
            <p:ph type="ftr" sz="quarter" idx="11"/>
          </p:nvPr>
        </p:nvSpPr>
        <p:spPr/>
        <p:txBody>
          <a:bodyPr/>
          <a:lstStyle>
            <a:lvl1pPr fontAlgn="base">
              <a:spcBef>
                <a:spcPct val="0"/>
              </a:spcBef>
              <a:spcAft>
                <a:spcPct val="0"/>
              </a:spcAft>
              <a:defRPr b="1">
                <a:solidFill>
                  <a:srgbClr val="F15B40"/>
                </a:solidFill>
                <a:latin typeface="Arial" pitchFamily="34" charset="0"/>
              </a:defRPr>
            </a:lvl1pPr>
          </a:lstStyle>
          <a:p>
            <a:pPr>
              <a:defRPr/>
            </a:pPr>
            <a:endParaRPr lang="en-GB"/>
          </a:p>
        </p:txBody>
      </p:sp>
      <p:sp>
        <p:nvSpPr>
          <p:cNvPr id="8" name="Slide Number Placeholder 5"/>
          <p:cNvSpPr>
            <a:spLocks noGrp="1"/>
          </p:cNvSpPr>
          <p:nvPr>
            <p:ph type="sldNum" sz="quarter" idx="12"/>
          </p:nvPr>
        </p:nvSpPr>
        <p:spPr/>
        <p:txBody>
          <a:bodyPr/>
          <a:lstStyle>
            <a:lvl1pPr>
              <a:defRPr b="1"/>
            </a:lvl1pPr>
          </a:lstStyle>
          <a:p>
            <a:pPr>
              <a:defRPr/>
            </a:pPr>
            <a:fld id="{6E8BEA34-20AC-42F8-B638-E90F02741244}" type="slidenum">
              <a:rPr lang="en-GB" altLang="en-US"/>
              <a:pPr>
                <a:defRPr/>
              </a:pPr>
              <a:t>‹#›</a:t>
            </a:fld>
            <a:endParaRPr lang="en-GB" altLang="en-US"/>
          </a:p>
        </p:txBody>
      </p:sp>
    </p:spTree>
    <p:extLst>
      <p:ext uri="{BB962C8B-B14F-4D97-AF65-F5344CB8AC3E}">
        <p14:creationId xmlns:p14="http://schemas.microsoft.com/office/powerpoint/2010/main" val="3268537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ounded Rectangle 3"/>
          <p:cNvSpPr/>
          <p:nvPr userDrawn="1"/>
        </p:nvSpPr>
        <p:spPr>
          <a:xfrm rot="5400000">
            <a:off x="1655763" y="2097087"/>
            <a:ext cx="9864726" cy="142875"/>
          </a:xfrm>
          <a:prstGeom prst="roundRect">
            <a:avLst/>
          </a:prstGeom>
          <a:solidFill>
            <a:srgbClr val="013D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b="0">
              <a:solidFill>
                <a:prstClr val="white"/>
              </a:solidFill>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78613" y="4395788"/>
            <a:ext cx="341312"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lvl1pPr>
              <a:defRPr>
                <a:solidFill>
                  <a:srgbClr val="013D79"/>
                </a:solidFill>
                <a:latin typeface="Arial" pitchFamily="34" charset="0"/>
                <a:cs typeface="Arial"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p:cNvSpPr>
            <a:spLocks noGrp="1"/>
          </p:cNvSpPr>
          <p:nvPr>
            <p:ph type="dt" sz="half" idx="10"/>
          </p:nvPr>
        </p:nvSpPr>
        <p:spPr/>
        <p:txBody>
          <a:bodyPr/>
          <a:lstStyle>
            <a:lvl1pPr algn="l" fontAlgn="base">
              <a:spcBef>
                <a:spcPct val="0"/>
              </a:spcBef>
              <a:spcAft>
                <a:spcPct val="0"/>
              </a:spcAft>
              <a:defRPr b="1">
                <a:solidFill>
                  <a:srgbClr val="F15B40"/>
                </a:solidFill>
                <a:latin typeface="Arial" pitchFamily="34" charset="0"/>
              </a:defRPr>
            </a:lvl1pPr>
          </a:lstStyle>
          <a:p>
            <a:pPr>
              <a:defRPr/>
            </a:pPr>
            <a:fld id="{2A1C057A-D2C9-433C-A1B8-AC33867B9C12}" type="datetimeFigureOut">
              <a:rPr lang="en-GB"/>
              <a:pPr>
                <a:defRPr/>
              </a:pPr>
              <a:t>11/12/2023</a:t>
            </a:fld>
            <a:endParaRPr lang="en-GB" dirty="0"/>
          </a:p>
        </p:txBody>
      </p:sp>
      <p:sp>
        <p:nvSpPr>
          <p:cNvPr id="7" name="Footer Placeholder 4"/>
          <p:cNvSpPr>
            <a:spLocks noGrp="1"/>
          </p:cNvSpPr>
          <p:nvPr>
            <p:ph type="ftr" sz="quarter" idx="11"/>
          </p:nvPr>
        </p:nvSpPr>
        <p:spPr/>
        <p:txBody>
          <a:bodyPr/>
          <a:lstStyle>
            <a:lvl1pPr algn="ctr" fontAlgn="base">
              <a:spcBef>
                <a:spcPct val="0"/>
              </a:spcBef>
              <a:spcAft>
                <a:spcPct val="0"/>
              </a:spcAft>
              <a:defRPr b="1">
                <a:solidFill>
                  <a:srgbClr val="F15B40"/>
                </a:solidFill>
                <a:latin typeface="Arial" pitchFamily="34" charset="0"/>
              </a:defRPr>
            </a:lvl1pPr>
          </a:lstStyle>
          <a:p>
            <a:pPr>
              <a:defRPr/>
            </a:pPr>
            <a:endParaRPr lang="en-GB"/>
          </a:p>
        </p:txBody>
      </p:sp>
      <p:sp>
        <p:nvSpPr>
          <p:cNvPr id="8" name="Slide Number Placeholder 5"/>
          <p:cNvSpPr>
            <a:spLocks noGrp="1"/>
          </p:cNvSpPr>
          <p:nvPr>
            <p:ph type="sldNum" sz="quarter" idx="12"/>
          </p:nvPr>
        </p:nvSpPr>
        <p:spPr/>
        <p:txBody>
          <a:bodyPr/>
          <a:lstStyle>
            <a:lvl1pPr>
              <a:defRPr b="1"/>
            </a:lvl1pPr>
          </a:lstStyle>
          <a:p>
            <a:pPr>
              <a:defRPr/>
            </a:pPr>
            <a:fld id="{C6006335-7AF1-4892-B448-A12BC0C173B3}" type="slidenum">
              <a:rPr lang="en-GB" altLang="en-US"/>
              <a:pPr>
                <a:defRPr/>
              </a:pPr>
              <a:t>‹#›</a:t>
            </a:fld>
            <a:endParaRPr lang="en-GB" altLang="en-US"/>
          </a:p>
        </p:txBody>
      </p:sp>
    </p:spTree>
    <p:extLst>
      <p:ext uri="{BB962C8B-B14F-4D97-AF65-F5344CB8AC3E}">
        <p14:creationId xmlns:p14="http://schemas.microsoft.com/office/powerpoint/2010/main" val="3563148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t="3" r="6601" b="-36687"/>
          <a:stretch>
            <a:fillRect/>
          </a:stretch>
        </p:blipFill>
        <p:spPr bwMode="auto">
          <a:xfrm>
            <a:off x="327025" y="858838"/>
            <a:ext cx="8540750"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4">
            <a:extLst>
              <a:ext uri="{28A0092B-C50C-407E-A947-70E740481C1C}">
                <a14:useLocalDpi xmlns:a14="http://schemas.microsoft.com/office/drawing/2010/main" val="0"/>
              </a:ext>
            </a:extLst>
          </a:blip>
          <a:srcRect l="35446" b="23512"/>
          <a:stretch>
            <a:fillRect/>
          </a:stretch>
        </p:blipFill>
        <p:spPr bwMode="auto">
          <a:xfrm>
            <a:off x="0" y="4799013"/>
            <a:ext cx="1303338"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6200000">
            <a:off x="7481888" y="1944688"/>
            <a:ext cx="1579562"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655638" y="-5381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b="0">
              <a:solidFill>
                <a:srgbClr val="000000"/>
              </a:solidFill>
            </a:endParaRPr>
          </a:p>
        </p:txBody>
      </p:sp>
      <p:pic>
        <p:nvPicPr>
          <p:cNvPr id="9" name="Picture 11"/>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09550" y="60325"/>
            <a:ext cx="34671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a:noFill/>
        </p:spPr>
        <p:txBody>
          <a:bodyPr anchor="b"/>
          <a:lstStyle>
            <a:lvl1pPr algn="ctr">
              <a:defRPr sz="4500">
                <a:solidFill>
                  <a:schemeClr val="bg1"/>
                </a:solidFill>
              </a:defRPr>
            </a:lvl1pPr>
          </a:lstStyle>
          <a:p>
            <a:r>
              <a:rPr lang="en-US" dirty="0"/>
              <a:t>Click to edit Master title</a:t>
            </a:r>
          </a:p>
        </p:txBody>
      </p:sp>
      <p:sp>
        <p:nvSpPr>
          <p:cNvPr id="3" name="Subtitle 2"/>
          <p:cNvSpPr>
            <a:spLocks noGrp="1"/>
          </p:cNvSpPr>
          <p:nvPr>
            <p:ph type="subTitle" idx="1"/>
          </p:nvPr>
        </p:nvSpPr>
        <p:spPr>
          <a:xfrm>
            <a:off x="1143000" y="3986194"/>
            <a:ext cx="6858000" cy="1271606"/>
          </a:xfrm>
        </p:spPr>
        <p:txBody>
          <a:bodyPr/>
          <a:lstStyle>
            <a:lvl1pPr marL="0" indent="0" algn="ctr">
              <a:buNone/>
              <a:defRPr sz="18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a:t>
            </a:r>
          </a:p>
        </p:txBody>
      </p:sp>
      <p:sp>
        <p:nvSpPr>
          <p:cNvPr id="10" name="Slide Number Placeholder 5"/>
          <p:cNvSpPr>
            <a:spLocks noGrp="1"/>
          </p:cNvSpPr>
          <p:nvPr>
            <p:ph type="sldNum" sz="quarter" idx="10"/>
          </p:nvPr>
        </p:nvSpPr>
        <p:spPr/>
        <p:txBody>
          <a:bodyPr/>
          <a:lstStyle>
            <a:lvl1pPr eaLnBrk="0" fontAlgn="base" hangingPunct="0">
              <a:spcBef>
                <a:spcPct val="0"/>
              </a:spcBef>
              <a:spcAft>
                <a:spcPct val="0"/>
              </a:spcAft>
              <a:defRPr b="1">
                <a:solidFill>
                  <a:prstClr val="white"/>
                </a:solidFill>
                <a:latin typeface="Arial" panose="020B0604020202020204" pitchFamily="34" charset="0"/>
              </a:defRPr>
            </a:lvl1pPr>
          </a:lstStyle>
          <a:p>
            <a:pPr>
              <a:defRPr/>
            </a:pPr>
            <a:fld id="{17F01D04-585D-4943-B5CD-43403315C27A}" type="slidenum">
              <a:rPr lang="en-US"/>
              <a:pPr>
                <a:defRPr/>
              </a:pPr>
              <a:t>‹#›</a:t>
            </a:fld>
            <a:endParaRPr lang="en-US" dirty="0"/>
          </a:p>
        </p:txBody>
      </p:sp>
    </p:spTree>
    <p:extLst>
      <p:ext uri="{BB962C8B-B14F-4D97-AF65-F5344CB8AC3E}">
        <p14:creationId xmlns:p14="http://schemas.microsoft.com/office/powerpoint/2010/main" val="3234710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t="5" r="8043" b="-142998"/>
          <a:stretch>
            <a:fillRect/>
          </a:stretch>
        </p:blipFill>
        <p:spPr bwMode="auto">
          <a:xfrm>
            <a:off x="300038" y="6070600"/>
            <a:ext cx="8293100"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0975" y="6096000"/>
            <a:ext cx="34671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365128"/>
            <a:ext cx="7886700" cy="865467"/>
          </a:xfrm>
        </p:spPr>
        <p:txBody>
          <a:bodyPr>
            <a:normAutofit/>
          </a:bodyPr>
          <a:lstStyle>
            <a:lvl1pPr>
              <a:defRPr sz="2400">
                <a:solidFill>
                  <a:srgbClr val="193E72"/>
                </a:solidFill>
              </a:defRPr>
            </a:lvl1pPr>
          </a:lstStyle>
          <a:p>
            <a:r>
              <a:rPr lang="en-US" dirty="0"/>
              <a:t>Click to edit Master title style</a:t>
            </a:r>
          </a:p>
        </p:txBody>
      </p:sp>
      <p:sp>
        <p:nvSpPr>
          <p:cNvPr id="3" name="Content Placeholder 2"/>
          <p:cNvSpPr>
            <a:spLocks noGrp="1"/>
          </p:cNvSpPr>
          <p:nvPr>
            <p:ph idx="1"/>
          </p:nvPr>
        </p:nvSpPr>
        <p:spPr>
          <a:xfrm>
            <a:off x="628650" y="1535066"/>
            <a:ext cx="7886700" cy="4256453"/>
          </a:xfrm>
        </p:spPr>
        <p:txBody>
          <a:bodyPr/>
          <a:lstStyle>
            <a:lvl1pPr>
              <a:defRPr sz="1800">
                <a:solidFill>
                  <a:srgbClr val="193E72"/>
                </a:solidFill>
              </a:defRPr>
            </a:lvl1pPr>
          </a:lstStyle>
          <a:p>
            <a:pPr lvl="0"/>
            <a:r>
              <a:rPr lang="en-US" dirty="0"/>
              <a:t>Edit Master text styles</a:t>
            </a:r>
          </a:p>
        </p:txBody>
      </p:sp>
      <p:sp>
        <p:nvSpPr>
          <p:cNvPr id="6" name="Slide Number Placeholder 5"/>
          <p:cNvSpPr>
            <a:spLocks noGrp="1"/>
          </p:cNvSpPr>
          <p:nvPr>
            <p:ph type="sldNum" sz="quarter"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92F98478-7E85-446E-98C4-2175BE15B3B3}" type="slidenum">
              <a:rPr lang="en-US"/>
              <a:pPr>
                <a:defRPr/>
              </a:pPr>
              <a:t>‹#›</a:t>
            </a:fld>
            <a:endParaRPr lang="en-US"/>
          </a:p>
        </p:txBody>
      </p:sp>
    </p:spTree>
    <p:extLst>
      <p:ext uri="{BB962C8B-B14F-4D97-AF65-F5344CB8AC3E}">
        <p14:creationId xmlns:p14="http://schemas.microsoft.com/office/powerpoint/2010/main" val="1861432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t="5" r="8043" b="-142998"/>
          <a:stretch>
            <a:fillRect/>
          </a:stretch>
        </p:blipFill>
        <p:spPr bwMode="auto">
          <a:xfrm>
            <a:off x="300038" y="6070600"/>
            <a:ext cx="8293100"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60338" y="6115050"/>
            <a:ext cx="34686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365128"/>
            <a:ext cx="7886700" cy="865467"/>
          </a:xfrm>
        </p:spPr>
        <p:txBody>
          <a:bodyPr>
            <a:normAutofit/>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28650" y="1518654"/>
            <a:ext cx="7886700" cy="4256453"/>
          </a:xfrm>
        </p:spPr>
        <p:txBody>
          <a:bodyPr/>
          <a:lstStyle>
            <a:lvl1pPr>
              <a:defRPr sz="1800">
                <a:solidFill>
                  <a:schemeClr val="bg1"/>
                </a:solidFill>
              </a:defRPr>
            </a:lvl1pPr>
          </a:lstStyle>
          <a:p>
            <a:pPr lvl="0"/>
            <a:r>
              <a:rPr lang="en-US" dirty="0"/>
              <a:t>Edit Master text styles</a:t>
            </a:r>
          </a:p>
        </p:txBody>
      </p:sp>
      <p:sp>
        <p:nvSpPr>
          <p:cNvPr id="7" name="Slide Number Placeholder 5"/>
          <p:cNvSpPr>
            <a:spLocks noGrp="1"/>
          </p:cNvSpPr>
          <p:nvPr>
            <p:ph type="sldNum" sz="quarter" idx="10"/>
          </p:nvPr>
        </p:nvSpPr>
        <p:spPr/>
        <p:txBody>
          <a:bodyPr/>
          <a:lstStyle>
            <a:lvl1pPr eaLnBrk="0" fontAlgn="base" hangingPunct="0">
              <a:spcBef>
                <a:spcPct val="0"/>
              </a:spcBef>
              <a:spcAft>
                <a:spcPct val="0"/>
              </a:spcAft>
              <a:defRPr b="1">
                <a:solidFill>
                  <a:prstClr val="white"/>
                </a:solidFill>
                <a:latin typeface="Arial" panose="020B0604020202020204" pitchFamily="34" charset="0"/>
              </a:defRPr>
            </a:lvl1pPr>
          </a:lstStyle>
          <a:p>
            <a:pPr>
              <a:defRPr/>
            </a:pPr>
            <a:fld id="{C763F3AD-DD36-40D9-8027-EE0B88C4DB78}" type="slidenum">
              <a:rPr lang="en-US"/>
              <a:pPr>
                <a:defRPr/>
              </a:pPr>
              <a:t>‹#›</a:t>
            </a:fld>
            <a:endParaRPr lang="en-US" dirty="0"/>
          </a:p>
        </p:txBody>
      </p:sp>
    </p:spTree>
    <p:extLst>
      <p:ext uri="{BB962C8B-B14F-4D97-AF65-F5344CB8AC3E}">
        <p14:creationId xmlns:p14="http://schemas.microsoft.com/office/powerpoint/2010/main" val="3545758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t="3" r="6601" b="-36687"/>
          <a:stretch>
            <a:fillRect/>
          </a:stretch>
        </p:blipFill>
        <p:spPr bwMode="auto">
          <a:xfrm>
            <a:off x="301625" y="868363"/>
            <a:ext cx="854075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2288281">
            <a:off x="7623175" y="1228725"/>
            <a:ext cx="1006475"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5">
            <a:extLst>
              <a:ext uri="{28A0092B-C50C-407E-A947-70E740481C1C}">
                <a14:useLocalDpi xmlns:a14="http://schemas.microsoft.com/office/drawing/2010/main" val="0"/>
              </a:ext>
            </a:extLst>
          </a:blip>
          <a:srcRect l="8151" b="33145"/>
          <a:stretch>
            <a:fillRect/>
          </a:stretch>
        </p:blipFill>
        <p:spPr bwMode="auto">
          <a:xfrm>
            <a:off x="0" y="4479925"/>
            <a:ext cx="231775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01625" y="104775"/>
            <a:ext cx="34686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2562304"/>
            <a:ext cx="6869430" cy="1325563"/>
          </a:xfrm>
        </p:spPr>
        <p:txBody>
          <a:bodyPr>
            <a:normAutofit/>
          </a:bodyPr>
          <a:lstStyle>
            <a:lvl1pPr>
              <a:defRPr sz="3600">
                <a:solidFill>
                  <a:srgbClr val="193E72"/>
                </a:solidFill>
              </a:defRPr>
            </a:lvl1pPr>
          </a:lstStyle>
          <a:p>
            <a:r>
              <a:rPr lang="en-US"/>
              <a:t>Click to edit Master title style</a:t>
            </a:r>
            <a:endParaRPr lang="en-US" dirty="0"/>
          </a:p>
        </p:txBody>
      </p:sp>
      <p:sp>
        <p:nvSpPr>
          <p:cNvPr id="8" name="Slide Number Placeholder 6"/>
          <p:cNvSpPr>
            <a:spLocks noGrp="1"/>
          </p:cNvSpPr>
          <p:nvPr>
            <p:ph type="sldNum" sz="quarter"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B9895F29-97DE-4221-9522-52DAA81CB71B}" type="slidenum">
              <a:rPr lang="en-US"/>
              <a:pPr>
                <a:defRPr/>
              </a:pPr>
              <a:t>‹#›</a:t>
            </a:fld>
            <a:endParaRPr lang="en-US"/>
          </a:p>
        </p:txBody>
      </p:sp>
    </p:spTree>
    <p:extLst>
      <p:ext uri="{BB962C8B-B14F-4D97-AF65-F5344CB8AC3E}">
        <p14:creationId xmlns:p14="http://schemas.microsoft.com/office/powerpoint/2010/main" val="1222949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t="5" r="8043" b="-142998"/>
          <a:stretch>
            <a:fillRect/>
          </a:stretch>
        </p:blipFill>
        <p:spPr bwMode="auto">
          <a:xfrm>
            <a:off x="300038" y="6043613"/>
            <a:ext cx="8293100"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96013" y="6100763"/>
            <a:ext cx="23971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147638" y="6067425"/>
            <a:ext cx="5448300" cy="668338"/>
          </a:xfrm>
          <a:prstGeom prst="rect">
            <a:avLst/>
          </a:prstGeom>
        </p:spPr>
        <p:txBody>
          <a:bodyPr>
            <a:spAutoFit/>
          </a:bodyPr>
          <a:lstStyle/>
          <a:p>
            <a:pPr eaLnBrk="1" fontAlgn="auto" hangingPunct="1">
              <a:spcBef>
                <a:spcPts val="0"/>
              </a:spcBef>
              <a:spcAft>
                <a:spcPts val="0"/>
              </a:spcAft>
              <a:defRPr/>
            </a:pPr>
            <a:r>
              <a:rPr lang="en-GB" sz="750" dirty="0">
                <a:solidFill>
                  <a:srgbClr val="333333"/>
                </a:solidFill>
                <a:latin typeface="Lato"/>
              </a:rPr>
              <a:t>Funding acknowledgement and disclaimer</a:t>
            </a:r>
            <a:endParaRPr lang="en-GB" sz="750" b="0" dirty="0">
              <a:solidFill>
                <a:srgbClr val="333333"/>
              </a:solidFill>
              <a:latin typeface="Lato"/>
            </a:endParaRPr>
          </a:p>
          <a:p>
            <a:pPr eaLnBrk="1" fontAlgn="auto" hangingPunct="1">
              <a:spcBef>
                <a:spcPts val="0"/>
              </a:spcBef>
              <a:spcAft>
                <a:spcPts val="0"/>
              </a:spcAft>
              <a:defRPr/>
            </a:pPr>
            <a:r>
              <a:rPr lang="en-GB" sz="750" b="0" dirty="0">
                <a:solidFill>
                  <a:prstClr val="black"/>
                </a:solidFill>
                <a:latin typeface="Lato"/>
              </a:rPr>
              <a:t>This report is independent research [funded by/ supported by] (delete as appropriate)</a:t>
            </a:r>
            <a:r>
              <a:rPr lang="en-GB" sz="750" dirty="0">
                <a:solidFill>
                  <a:prstClr val="black"/>
                </a:solidFill>
                <a:latin typeface="Lato"/>
              </a:rPr>
              <a:t> </a:t>
            </a:r>
            <a:r>
              <a:rPr lang="en-GB" sz="750" b="0" dirty="0">
                <a:solidFill>
                  <a:prstClr val="black"/>
                </a:solidFill>
                <a:latin typeface="Lato"/>
              </a:rPr>
              <a:t>the National Institute for Health Research Applied Research Collaboration South West Peninsula. The views expressed in this publication are those of the author(s) and not necessarily those of the National Institute for Health Research or the Department of Health and Social Care.</a:t>
            </a:r>
          </a:p>
        </p:txBody>
      </p:sp>
      <p:sp>
        <p:nvSpPr>
          <p:cNvPr id="5" name="TextBox 4"/>
          <p:cNvSpPr txBox="1">
            <a:spLocks noChangeArrowheads="1"/>
          </p:cNvSpPr>
          <p:nvPr userDrawn="1"/>
        </p:nvSpPr>
        <p:spPr bwMode="auto">
          <a:xfrm>
            <a:off x="504825" y="439738"/>
            <a:ext cx="76311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r>
              <a:rPr lang="en-GB" altLang="en-US" b="0">
                <a:solidFill>
                  <a:srgbClr val="000000"/>
                </a:solidFill>
              </a:rPr>
              <a:t>Slide template for research findings. Host logo would need to be placed appropriately by the researcher (according to host’s guidelines)</a:t>
            </a:r>
          </a:p>
        </p:txBody>
      </p:sp>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96013" y="5075238"/>
            <a:ext cx="2568575"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1EB62029-BE91-400C-9A71-80A0E76B32B6}" type="slidenum">
              <a:rPr lang="en-US"/>
              <a:pPr>
                <a:defRPr/>
              </a:pPr>
              <a:t>‹#›</a:t>
            </a:fld>
            <a:endParaRPr lang="en-US"/>
          </a:p>
        </p:txBody>
      </p:sp>
    </p:spTree>
    <p:extLst>
      <p:ext uri="{BB962C8B-B14F-4D97-AF65-F5344CB8AC3E}">
        <p14:creationId xmlns:p14="http://schemas.microsoft.com/office/powerpoint/2010/main" val="333461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t="3" r="6601" b="-36687"/>
          <a:stretch>
            <a:fillRect/>
          </a:stretch>
        </p:blipFill>
        <p:spPr bwMode="auto">
          <a:xfrm>
            <a:off x="301625" y="868363"/>
            <a:ext cx="854075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1625" y="319088"/>
            <a:ext cx="2397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5">
            <a:extLst>
              <a:ext uri="{28A0092B-C50C-407E-A947-70E740481C1C}">
                <a14:useLocalDpi xmlns:a14="http://schemas.microsoft.com/office/drawing/2010/main" val="0"/>
              </a:ext>
            </a:extLst>
          </a:blip>
          <a:srcRect l="8151" b="33145"/>
          <a:stretch>
            <a:fillRect/>
          </a:stretch>
        </p:blipFill>
        <p:spPr bwMode="auto">
          <a:xfrm>
            <a:off x="0" y="4479925"/>
            <a:ext cx="231775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834313" y="1519238"/>
            <a:ext cx="86677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03200" y="65088"/>
            <a:ext cx="34686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2488689"/>
            <a:ext cx="7052310" cy="1133477"/>
          </a:xfrm>
        </p:spPr>
        <p:txBody>
          <a:bodyPr anchor="b">
            <a:noAutofit/>
          </a:bodyPr>
          <a:lstStyle>
            <a:lvl1pPr>
              <a:defRPr sz="3600">
                <a:solidFill>
                  <a:srgbClr val="193E72"/>
                </a:solidFill>
              </a:defRPr>
            </a:lvl1pPr>
          </a:lstStyle>
          <a:p>
            <a:r>
              <a:rPr lang="en-US" dirty="0"/>
              <a:t>Click to edit Master title</a:t>
            </a:r>
          </a:p>
        </p:txBody>
      </p:sp>
      <p:sp>
        <p:nvSpPr>
          <p:cNvPr id="9" name="Slide Number Placeholder 5"/>
          <p:cNvSpPr>
            <a:spLocks noGrp="1"/>
          </p:cNvSpPr>
          <p:nvPr>
            <p:ph type="sldNum" sz="quarter" idx="10"/>
          </p:nvPr>
        </p:nvSpPr>
        <p:spPr/>
        <p:txBody>
          <a:bodyPr/>
          <a:lstStyle>
            <a:lvl1pPr eaLnBrk="0" fontAlgn="base" hangingPunct="0">
              <a:spcBef>
                <a:spcPct val="0"/>
              </a:spcBef>
              <a:spcAft>
                <a:spcPct val="0"/>
              </a:spcAft>
              <a:defRPr b="1">
                <a:solidFill>
                  <a:srgbClr val="193E72"/>
                </a:solidFill>
                <a:latin typeface="Arial" panose="020B0604020202020204" pitchFamily="34" charset="0"/>
              </a:defRPr>
            </a:lvl1pPr>
          </a:lstStyle>
          <a:p>
            <a:pPr>
              <a:defRPr/>
            </a:pPr>
            <a:fld id="{FD3429C7-0F63-4071-8293-2D6A834B23E9}" type="slidenum">
              <a:rPr lang="en-US"/>
              <a:pPr>
                <a:defRPr/>
              </a:pPr>
              <a:t>‹#›</a:t>
            </a:fld>
            <a:endParaRPr lang="en-US" dirty="0"/>
          </a:p>
        </p:txBody>
      </p:sp>
    </p:spTree>
    <p:extLst>
      <p:ext uri="{BB962C8B-B14F-4D97-AF65-F5344CB8AC3E}">
        <p14:creationId xmlns:p14="http://schemas.microsoft.com/office/powerpoint/2010/main" val="417791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3"/>
          <p:cNvSpPr/>
          <p:nvPr userDrawn="1"/>
        </p:nvSpPr>
        <p:spPr>
          <a:xfrm>
            <a:off x="-396875" y="1484313"/>
            <a:ext cx="9864725" cy="144462"/>
          </a:xfrm>
          <a:prstGeom prst="roundRect">
            <a:avLst/>
          </a:prstGeom>
          <a:solidFill>
            <a:srgbClr val="013D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b="0">
              <a:solidFill>
                <a:srgbClr val="F15B40"/>
              </a:solidFill>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4388" y="1139825"/>
            <a:ext cx="1863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7625" y="6100763"/>
            <a:ext cx="1296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lgn="l">
              <a:defRPr sz="4000">
                <a:solidFill>
                  <a:srgbClr val="013D79"/>
                </a:solidFill>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46856" y="1711349"/>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3"/>
          <p:cNvSpPr>
            <a:spLocks noGrp="1"/>
          </p:cNvSpPr>
          <p:nvPr>
            <p:ph type="dt" sz="half" idx="10"/>
          </p:nvPr>
        </p:nvSpPr>
        <p:spPr/>
        <p:txBody>
          <a:bodyPr/>
          <a:lstStyle>
            <a:lvl1pPr fontAlgn="base">
              <a:spcBef>
                <a:spcPct val="0"/>
              </a:spcBef>
              <a:spcAft>
                <a:spcPct val="0"/>
              </a:spcAft>
              <a:defRPr b="1">
                <a:solidFill>
                  <a:srgbClr val="F15B40"/>
                </a:solidFill>
                <a:latin typeface="Arial" pitchFamily="34" charset="0"/>
              </a:defRPr>
            </a:lvl1pPr>
          </a:lstStyle>
          <a:p>
            <a:pPr>
              <a:defRPr/>
            </a:pPr>
            <a:fld id="{34E6BE1C-E0CA-4578-A48E-FCDC74542CFE}" type="datetimeFigureOut">
              <a:rPr lang="en-GB"/>
              <a:pPr>
                <a:defRPr/>
              </a:pPr>
              <a:t>11/12/2023</a:t>
            </a:fld>
            <a:endParaRPr lang="en-GB" dirty="0"/>
          </a:p>
        </p:txBody>
      </p:sp>
      <p:sp>
        <p:nvSpPr>
          <p:cNvPr id="8" name="Footer Placeholder 4"/>
          <p:cNvSpPr>
            <a:spLocks noGrp="1"/>
          </p:cNvSpPr>
          <p:nvPr>
            <p:ph type="ftr" sz="quarter" idx="11"/>
          </p:nvPr>
        </p:nvSpPr>
        <p:spPr/>
        <p:txBody>
          <a:bodyPr/>
          <a:lstStyle>
            <a:lvl1pPr fontAlgn="base">
              <a:spcBef>
                <a:spcPct val="0"/>
              </a:spcBef>
              <a:spcAft>
                <a:spcPct val="0"/>
              </a:spcAft>
              <a:defRPr b="1">
                <a:solidFill>
                  <a:srgbClr val="F15B40"/>
                </a:solidFill>
                <a:latin typeface="Arial" pitchFamily="34" charset="0"/>
              </a:defRPr>
            </a:lvl1pPr>
          </a:lstStyle>
          <a:p>
            <a:pPr>
              <a:defRPr/>
            </a:pPr>
            <a:endParaRPr lang="en-GB"/>
          </a:p>
        </p:txBody>
      </p:sp>
      <p:sp>
        <p:nvSpPr>
          <p:cNvPr id="9" name="Slide Number Placeholder 5"/>
          <p:cNvSpPr>
            <a:spLocks noGrp="1"/>
          </p:cNvSpPr>
          <p:nvPr>
            <p:ph type="sldNum" sz="quarter" idx="12"/>
          </p:nvPr>
        </p:nvSpPr>
        <p:spPr/>
        <p:txBody>
          <a:bodyPr/>
          <a:lstStyle>
            <a:lvl1pPr>
              <a:defRPr b="1"/>
            </a:lvl1pPr>
          </a:lstStyle>
          <a:p>
            <a:pPr>
              <a:defRPr/>
            </a:pPr>
            <a:fld id="{CE74F3AE-4366-4824-A4DA-7B40F64AE28E}" type="slidenum">
              <a:rPr lang="en-GB" altLang="en-US"/>
              <a:pPr>
                <a:defRPr/>
              </a:pPr>
              <a:t>‹#›</a:t>
            </a:fld>
            <a:endParaRPr lang="en-GB" altLang="en-US"/>
          </a:p>
        </p:txBody>
      </p:sp>
    </p:spTree>
    <p:extLst>
      <p:ext uri="{BB962C8B-B14F-4D97-AF65-F5344CB8AC3E}">
        <p14:creationId xmlns:p14="http://schemas.microsoft.com/office/powerpoint/2010/main" val="3138163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t="3" r="6601" b="-36687"/>
          <a:stretch>
            <a:fillRect/>
          </a:stretch>
        </p:blipFill>
        <p:spPr bwMode="auto">
          <a:xfrm>
            <a:off x="301625" y="868363"/>
            <a:ext cx="854075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4">
            <a:extLst>
              <a:ext uri="{28A0092B-C50C-407E-A947-70E740481C1C}">
                <a14:useLocalDpi xmlns:a14="http://schemas.microsoft.com/office/drawing/2010/main" val="0"/>
              </a:ext>
            </a:extLst>
          </a:blip>
          <a:srcRect l="34055" b="22345"/>
          <a:stretch>
            <a:fillRect/>
          </a:stretch>
        </p:blipFill>
        <p:spPr bwMode="auto">
          <a:xfrm>
            <a:off x="0" y="4811713"/>
            <a:ext cx="1303338"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6200000">
            <a:off x="7399337" y="1863726"/>
            <a:ext cx="157956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01625" y="319088"/>
            <a:ext cx="2397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1625" y="104775"/>
            <a:ext cx="34686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2488689"/>
            <a:ext cx="7052310" cy="1133477"/>
          </a:xfrm>
        </p:spPr>
        <p:txBody>
          <a:bodyPr anchor="b">
            <a:noAutofit/>
          </a:bodyPr>
          <a:lstStyle>
            <a:lvl1pPr>
              <a:defRPr sz="3600">
                <a:solidFill>
                  <a:srgbClr val="193E72"/>
                </a:solidFill>
              </a:defRPr>
            </a:lvl1pPr>
          </a:lstStyle>
          <a:p>
            <a:r>
              <a:rPr lang="en-US" dirty="0"/>
              <a:t>Click to edit Master title</a:t>
            </a:r>
          </a:p>
        </p:txBody>
      </p:sp>
      <p:sp>
        <p:nvSpPr>
          <p:cNvPr id="9" name="Slide Number Placeholder 5"/>
          <p:cNvSpPr>
            <a:spLocks noGrp="1"/>
          </p:cNvSpPr>
          <p:nvPr>
            <p:ph type="sldNum" sz="quarter" idx="10"/>
          </p:nvPr>
        </p:nvSpPr>
        <p:spPr/>
        <p:txBody>
          <a:bodyPr/>
          <a:lstStyle>
            <a:lvl1pPr eaLnBrk="0" fontAlgn="base" hangingPunct="0">
              <a:spcBef>
                <a:spcPct val="0"/>
              </a:spcBef>
              <a:spcAft>
                <a:spcPct val="0"/>
              </a:spcAft>
              <a:defRPr b="1">
                <a:solidFill>
                  <a:srgbClr val="193E72"/>
                </a:solidFill>
                <a:latin typeface="Arial" panose="020B0604020202020204" pitchFamily="34" charset="0"/>
              </a:defRPr>
            </a:lvl1pPr>
          </a:lstStyle>
          <a:p>
            <a:pPr>
              <a:defRPr/>
            </a:pPr>
            <a:fld id="{BED2FEF3-13B1-4B9E-BC37-A21ED86B0BB3}" type="slidenum">
              <a:rPr lang="en-US"/>
              <a:pPr>
                <a:defRPr/>
              </a:pPr>
              <a:t>‹#›</a:t>
            </a:fld>
            <a:endParaRPr lang="en-US" dirty="0"/>
          </a:p>
        </p:txBody>
      </p:sp>
    </p:spTree>
    <p:extLst>
      <p:ext uri="{BB962C8B-B14F-4D97-AF65-F5344CB8AC3E}">
        <p14:creationId xmlns:p14="http://schemas.microsoft.com/office/powerpoint/2010/main" val="1621725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t="3" r="6601" b="-36687"/>
          <a:stretch>
            <a:fillRect/>
          </a:stretch>
        </p:blipFill>
        <p:spPr bwMode="auto">
          <a:xfrm>
            <a:off x="301625" y="868363"/>
            <a:ext cx="854075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1625" y="319088"/>
            <a:ext cx="2397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5">
            <a:extLst>
              <a:ext uri="{28A0092B-C50C-407E-A947-70E740481C1C}">
                <a14:useLocalDpi xmlns:a14="http://schemas.microsoft.com/office/drawing/2010/main" val="0"/>
              </a:ext>
            </a:extLst>
          </a:blip>
          <a:srcRect l="24255" b="21461"/>
          <a:stretch>
            <a:fillRect/>
          </a:stretch>
        </p:blipFill>
        <p:spPr bwMode="auto">
          <a:xfrm>
            <a:off x="0" y="4014788"/>
            <a:ext cx="2084388"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rot="1782855">
            <a:off x="7642225" y="1552575"/>
            <a:ext cx="101441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1625" y="79375"/>
            <a:ext cx="34686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2555274"/>
            <a:ext cx="6869430" cy="1325563"/>
          </a:xfrm>
        </p:spPr>
        <p:txBody>
          <a:bodyPr>
            <a:normAutofit/>
          </a:bodyPr>
          <a:lstStyle>
            <a:lvl1pPr>
              <a:defRPr sz="3600">
                <a:solidFill>
                  <a:srgbClr val="193E72"/>
                </a:solidFill>
              </a:defRPr>
            </a:lvl1pPr>
          </a:lstStyle>
          <a:p>
            <a:r>
              <a:rPr lang="en-US" dirty="0"/>
              <a:t>Click to edit Master title</a:t>
            </a:r>
          </a:p>
        </p:txBody>
      </p:sp>
      <p:sp>
        <p:nvSpPr>
          <p:cNvPr id="9" name="Slide Number Placeholder 6"/>
          <p:cNvSpPr>
            <a:spLocks noGrp="1"/>
          </p:cNvSpPr>
          <p:nvPr>
            <p:ph type="sldNum" sz="quarter"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D526D66A-7D60-42A6-BB04-A154267AC39A}" type="slidenum">
              <a:rPr lang="en-US"/>
              <a:pPr>
                <a:defRPr/>
              </a:pPr>
              <a:t>‹#›</a:t>
            </a:fld>
            <a:endParaRPr lang="en-US"/>
          </a:p>
        </p:txBody>
      </p:sp>
    </p:spTree>
    <p:extLst>
      <p:ext uri="{BB962C8B-B14F-4D97-AF65-F5344CB8AC3E}">
        <p14:creationId xmlns:p14="http://schemas.microsoft.com/office/powerpoint/2010/main" val="2515097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t="3" r="6601" b="-36687"/>
          <a:stretch>
            <a:fillRect/>
          </a:stretch>
        </p:blipFill>
        <p:spPr bwMode="auto">
          <a:xfrm>
            <a:off x="301625" y="868363"/>
            <a:ext cx="854075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1625" y="319088"/>
            <a:ext cx="2397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927307">
            <a:off x="7848600" y="1601788"/>
            <a:ext cx="8112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141913"/>
            <a:ext cx="1936750"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03200" y="41275"/>
            <a:ext cx="34686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2488689"/>
            <a:ext cx="7052310" cy="1133477"/>
          </a:xfrm>
        </p:spPr>
        <p:txBody>
          <a:bodyPr anchor="b">
            <a:noAutofit/>
          </a:bodyPr>
          <a:lstStyle>
            <a:lvl1pPr>
              <a:defRPr sz="3600">
                <a:solidFill>
                  <a:srgbClr val="193E72"/>
                </a:solidFill>
              </a:defRPr>
            </a:lvl1pPr>
          </a:lstStyle>
          <a:p>
            <a:r>
              <a:rPr lang="en-US" dirty="0"/>
              <a:t>Click to edit Master title</a:t>
            </a:r>
          </a:p>
        </p:txBody>
      </p:sp>
      <p:sp>
        <p:nvSpPr>
          <p:cNvPr id="9" name="Slide Number Placeholder 5"/>
          <p:cNvSpPr>
            <a:spLocks noGrp="1"/>
          </p:cNvSpPr>
          <p:nvPr>
            <p:ph type="sldNum" sz="quarter" idx="10"/>
          </p:nvPr>
        </p:nvSpPr>
        <p:spPr/>
        <p:txBody>
          <a:bodyPr/>
          <a:lstStyle>
            <a:lvl1pPr eaLnBrk="0" fontAlgn="base" hangingPunct="0">
              <a:spcBef>
                <a:spcPct val="0"/>
              </a:spcBef>
              <a:spcAft>
                <a:spcPct val="0"/>
              </a:spcAft>
              <a:defRPr b="1">
                <a:solidFill>
                  <a:srgbClr val="193E72"/>
                </a:solidFill>
                <a:latin typeface="Arial" panose="020B0604020202020204" pitchFamily="34" charset="0"/>
              </a:defRPr>
            </a:lvl1pPr>
          </a:lstStyle>
          <a:p>
            <a:pPr>
              <a:defRPr/>
            </a:pPr>
            <a:fld id="{9D7C8C40-955C-4B25-90C7-8B9A0938506B}" type="slidenum">
              <a:rPr lang="en-US"/>
              <a:pPr>
                <a:defRPr/>
              </a:pPr>
              <a:t>‹#›</a:t>
            </a:fld>
            <a:endParaRPr lang="en-US" dirty="0"/>
          </a:p>
        </p:txBody>
      </p:sp>
    </p:spTree>
    <p:extLst>
      <p:ext uri="{BB962C8B-B14F-4D97-AF65-F5344CB8AC3E}">
        <p14:creationId xmlns:p14="http://schemas.microsoft.com/office/powerpoint/2010/main" val="3108597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t="3" r="6601" b="-36687"/>
          <a:stretch>
            <a:fillRect/>
          </a:stretch>
        </p:blipFill>
        <p:spPr bwMode="auto">
          <a:xfrm>
            <a:off x="301625" y="868363"/>
            <a:ext cx="854075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1625" y="319088"/>
            <a:ext cx="2397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2288281">
            <a:off x="7623175" y="1228725"/>
            <a:ext cx="1006475"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p:cNvPicPr>
          <p:nvPr userDrawn="1"/>
        </p:nvPicPr>
        <p:blipFill>
          <a:blip r:embed="rId6">
            <a:extLst>
              <a:ext uri="{28A0092B-C50C-407E-A947-70E740481C1C}">
                <a14:useLocalDpi xmlns:a14="http://schemas.microsoft.com/office/drawing/2010/main" val="0"/>
              </a:ext>
            </a:extLst>
          </a:blip>
          <a:srcRect l="8151" b="33145"/>
          <a:stretch>
            <a:fillRect/>
          </a:stretch>
        </p:blipFill>
        <p:spPr bwMode="auto">
          <a:xfrm>
            <a:off x="0" y="4479925"/>
            <a:ext cx="231775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1625" y="65088"/>
            <a:ext cx="34686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2562304"/>
            <a:ext cx="6869430" cy="1325563"/>
          </a:xfrm>
        </p:spPr>
        <p:txBody>
          <a:bodyPr>
            <a:normAutofit/>
          </a:bodyPr>
          <a:lstStyle>
            <a:lvl1pPr>
              <a:defRPr sz="3600">
                <a:solidFill>
                  <a:srgbClr val="193E72"/>
                </a:solidFill>
              </a:defRPr>
            </a:lvl1pPr>
          </a:lstStyle>
          <a:p>
            <a:r>
              <a:rPr lang="en-US" dirty="0"/>
              <a:t>Click to edit Master title</a:t>
            </a:r>
          </a:p>
        </p:txBody>
      </p:sp>
      <p:sp>
        <p:nvSpPr>
          <p:cNvPr id="9" name="Slide Number Placeholder 6"/>
          <p:cNvSpPr>
            <a:spLocks noGrp="1"/>
          </p:cNvSpPr>
          <p:nvPr>
            <p:ph type="sldNum" sz="quarter"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8803489C-9DFD-4CA7-89FA-D2F728D31EF6}" type="slidenum">
              <a:rPr lang="en-US"/>
              <a:pPr>
                <a:defRPr/>
              </a:pPr>
              <a:t>‹#›</a:t>
            </a:fld>
            <a:endParaRPr lang="en-US"/>
          </a:p>
        </p:txBody>
      </p:sp>
    </p:spTree>
    <p:extLst>
      <p:ext uri="{BB962C8B-B14F-4D97-AF65-F5344CB8AC3E}">
        <p14:creationId xmlns:p14="http://schemas.microsoft.com/office/powerpoint/2010/main" val="1688661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t="3" r="6601" b="-36687"/>
          <a:stretch>
            <a:fillRect/>
          </a:stretch>
        </p:blipFill>
        <p:spPr bwMode="auto">
          <a:xfrm>
            <a:off x="327025" y="858838"/>
            <a:ext cx="8540750"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4">
            <a:extLst>
              <a:ext uri="{28A0092B-C50C-407E-A947-70E740481C1C}">
                <a14:useLocalDpi xmlns:a14="http://schemas.microsoft.com/office/drawing/2010/main" val="0"/>
              </a:ext>
            </a:extLst>
          </a:blip>
          <a:srcRect l="35446" b="23512"/>
          <a:stretch>
            <a:fillRect/>
          </a:stretch>
        </p:blipFill>
        <p:spPr bwMode="auto">
          <a:xfrm>
            <a:off x="0" y="4799013"/>
            <a:ext cx="1303338"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6200000">
            <a:off x="7481888" y="1944688"/>
            <a:ext cx="1579562"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655638" y="-5381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b="0">
              <a:solidFill>
                <a:srgbClr val="000000"/>
              </a:solidFill>
            </a:endParaRPr>
          </a:p>
        </p:txBody>
      </p:sp>
      <p:pic>
        <p:nvPicPr>
          <p:cNvPr id="8" name="Picture 11"/>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09550" y="92075"/>
            <a:ext cx="34671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628650" y="2488689"/>
            <a:ext cx="7052310" cy="1133477"/>
          </a:xfrm>
        </p:spPr>
        <p:txBody>
          <a:bodyPr anchor="b">
            <a:noAutofit/>
          </a:bodyPr>
          <a:lstStyle>
            <a:lvl1pPr>
              <a:defRPr sz="3600">
                <a:solidFill>
                  <a:schemeClr val="bg1"/>
                </a:solidFill>
              </a:defRPr>
            </a:lvl1pPr>
          </a:lstStyle>
          <a:p>
            <a:r>
              <a:rPr lang="en-US" dirty="0"/>
              <a:t>Click to edit Master title</a:t>
            </a:r>
          </a:p>
        </p:txBody>
      </p:sp>
      <p:sp>
        <p:nvSpPr>
          <p:cNvPr id="9" name="Slide Number Placeholder 5"/>
          <p:cNvSpPr>
            <a:spLocks noGrp="1"/>
          </p:cNvSpPr>
          <p:nvPr>
            <p:ph type="sldNum" sz="quarter" idx="10"/>
          </p:nvPr>
        </p:nvSpPr>
        <p:spPr/>
        <p:txBody>
          <a:bodyPr/>
          <a:lstStyle>
            <a:lvl1pPr eaLnBrk="0" fontAlgn="base" hangingPunct="0">
              <a:spcBef>
                <a:spcPct val="0"/>
              </a:spcBef>
              <a:spcAft>
                <a:spcPct val="0"/>
              </a:spcAft>
              <a:defRPr b="1">
                <a:solidFill>
                  <a:prstClr val="white"/>
                </a:solidFill>
                <a:latin typeface="Arial" panose="020B0604020202020204" pitchFamily="34" charset="0"/>
              </a:defRPr>
            </a:lvl1pPr>
          </a:lstStyle>
          <a:p>
            <a:pPr>
              <a:defRPr/>
            </a:pPr>
            <a:fld id="{B154ABB4-CAB0-4F28-A748-E065102B8E01}" type="slidenum">
              <a:rPr lang="en-US"/>
              <a:pPr>
                <a:defRPr/>
              </a:pPr>
              <a:t>‹#›</a:t>
            </a:fld>
            <a:endParaRPr lang="en-US" dirty="0"/>
          </a:p>
        </p:txBody>
      </p:sp>
    </p:spTree>
    <p:extLst>
      <p:ext uri="{BB962C8B-B14F-4D97-AF65-F5344CB8AC3E}">
        <p14:creationId xmlns:p14="http://schemas.microsoft.com/office/powerpoint/2010/main" val="1419590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680" b="29647"/>
          <a:stretch/>
        </p:blipFill>
        <p:spPr>
          <a:xfrm>
            <a:off x="2982535" y="5570401"/>
            <a:ext cx="2915754" cy="1314982"/>
          </a:xfrm>
          <a:prstGeom prst="rect">
            <a:avLst/>
          </a:prstGeom>
        </p:spPr>
      </p:pic>
      <p:sp>
        <p:nvSpPr>
          <p:cNvPr id="23" name="Rectangle 22"/>
          <p:cNvSpPr/>
          <p:nvPr userDrawn="1"/>
        </p:nvSpPr>
        <p:spPr>
          <a:xfrm>
            <a:off x="1" y="0"/>
            <a:ext cx="9180512" cy="4104456"/>
          </a:xfrm>
          <a:prstGeom prst="rect">
            <a:avLst/>
          </a:prstGeom>
          <a:solidFill>
            <a:srgbClr val="01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b="0">
              <a:solidFill>
                <a:prstClr val="white"/>
              </a:solidFill>
            </a:endParaRPr>
          </a:p>
        </p:txBody>
      </p:sp>
      <p:sp>
        <p:nvSpPr>
          <p:cNvPr id="2" name="Title 1"/>
          <p:cNvSpPr>
            <a:spLocks noGrp="1"/>
          </p:cNvSpPr>
          <p:nvPr>
            <p:ph type="ctrTitle"/>
          </p:nvPr>
        </p:nvSpPr>
        <p:spPr>
          <a:xfrm>
            <a:off x="107504" y="476673"/>
            <a:ext cx="7772400" cy="1152128"/>
          </a:xfrm>
        </p:spPr>
        <p:txBody>
          <a:bodyPr/>
          <a:lstStyle>
            <a:lvl1pPr algn="l">
              <a:defRPr>
                <a:solidFill>
                  <a:schemeClr val="bg1"/>
                </a:solidFill>
                <a:latin typeface="Arial" pitchFamily="34" charset="0"/>
                <a:cs typeface="Arial" pitchFamily="34" charset="0"/>
              </a:defRPr>
            </a:lvl1pPr>
          </a:lstStyle>
          <a:p>
            <a:endParaRPr lang="en-GB" dirty="0"/>
          </a:p>
        </p:txBody>
      </p:sp>
      <p:sp>
        <p:nvSpPr>
          <p:cNvPr id="3" name="Subtitle 2"/>
          <p:cNvSpPr>
            <a:spLocks noGrp="1"/>
          </p:cNvSpPr>
          <p:nvPr>
            <p:ph type="subTitle" idx="1"/>
          </p:nvPr>
        </p:nvSpPr>
        <p:spPr>
          <a:xfrm>
            <a:off x="103181" y="1628800"/>
            <a:ext cx="6400800" cy="1752600"/>
          </a:xfrm>
        </p:spPr>
        <p:txBody>
          <a:bodyPr/>
          <a:lstStyle>
            <a:lvl1pPr marL="0" indent="0" algn="l">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pic>
        <p:nvPicPr>
          <p:cNvPr id="25" name="Picture 24"/>
          <p:cNvPicPr>
            <a:picLocks noChangeAspect="1"/>
          </p:cNvPicPr>
          <p:nvPr userDrawn="1"/>
        </p:nvPicPr>
        <p:blipFill rotWithShape="1">
          <a:blip r:embed="rId3" cstate="print">
            <a:extLst>
              <a:ext uri="{28A0092B-C50C-407E-A947-70E740481C1C}">
                <a14:useLocalDpi xmlns:a14="http://schemas.microsoft.com/office/drawing/2010/main" val="0"/>
              </a:ext>
            </a:extLst>
          </a:blip>
          <a:srcRect b="6605"/>
          <a:stretch/>
        </p:blipFill>
        <p:spPr>
          <a:xfrm>
            <a:off x="-24919" y="5570401"/>
            <a:ext cx="3007454" cy="1314982"/>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1520" y="4221088"/>
            <a:ext cx="3634056" cy="1224136"/>
          </a:xfrm>
          <a:prstGeom prst="rect">
            <a:avLst/>
          </a:prstGeom>
        </p:spPr>
      </p:pic>
      <p:pic>
        <p:nvPicPr>
          <p:cNvPr id="5" name="Picture 4"/>
          <p:cNvPicPr>
            <a:picLocks noChangeAspect="1"/>
          </p:cNvPicPr>
          <p:nvPr userDrawn="1"/>
        </p:nvPicPr>
        <p:blipFill rotWithShape="1">
          <a:blip r:embed="rId5" cstate="print">
            <a:extLst>
              <a:ext uri="{28A0092B-C50C-407E-A947-70E740481C1C}">
                <a14:useLocalDpi xmlns:a14="http://schemas.microsoft.com/office/drawing/2010/main" val="0"/>
              </a:ext>
            </a:extLst>
          </a:blip>
          <a:srcRect t="19450" b="19450"/>
          <a:stretch/>
        </p:blipFill>
        <p:spPr>
          <a:xfrm>
            <a:off x="5898290" y="5565345"/>
            <a:ext cx="3245711" cy="1320038"/>
          </a:xfrm>
          <a:prstGeom prst="rect">
            <a:avLst/>
          </a:prstGeom>
        </p:spPr>
      </p:pic>
    </p:spTree>
    <p:extLst>
      <p:ext uri="{BB962C8B-B14F-4D97-AF65-F5344CB8AC3E}">
        <p14:creationId xmlns:p14="http://schemas.microsoft.com/office/powerpoint/2010/main" val="5793457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userDrawn="1"/>
        </p:nvSpPr>
        <p:spPr>
          <a:xfrm>
            <a:off x="-396552" y="1484784"/>
            <a:ext cx="9865096" cy="144016"/>
          </a:xfrm>
          <a:prstGeom prst="roundRect">
            <a:avLst/>
          </a:prstGeom>
          <a:solidFill>
            <a:srgbClr val="01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b="0">
              <a:solidFill>
                <a:srgbClr val="F15B40"/>
              </a:solidFill>
            </a:endParaRPr>
          </a:p>
        </p:txBody>
      </p:sp>
      <p:sp>
        <p:nvSpPr>
          <p:cNvPr id="2" name="Title 1"/>
          <p:cNvSpPr>
            <a:spLocks noGrp="1"/>
          </p:cNvSpPr>
          <p:nvPr>
            <p:ph type="title"/>
          </p:nvPr>
        </p:nvSpPr>
        <p:spPr/>
        <p:txBody>
          <a:bodyPr>
            <a:normAutofit/>
          </a:bodyPr>
          <a:lstStyle>
            <a:lvl1pPr algn="l">
              <a:defRPr sz="3000">
                <a:solidFill>
                  <a:srgbClr val="013D79"/>
                </a:solidFill>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46856" y="1711351"/>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solidFill>
                  <a:srgbClr val="F15B40"/>
                </a:solidFill>
              </a:defRPr>
            </a:lvl1pPr>
          </a:lstStyle>
          <a:p>
            <a:fld id="{D69C4691-061D-4E7E-A9E6-F6457893A11B}" type="datetimeFigureOut">
              <a:rPr lang="en-GB" smtClean="0"/>
              <a:pPr/>
              <a:t>11/12/2023</a:t>
            </a:fld>
            <a:endParaRPr lang="en-GB" dirty="0"/>
          </a:p>
        </p:txBody>
      </p:sp>
      <p:sp>
        <p:nvSpPr>
          <p:cNvPr id="5" name="Footer Placeholder 4"/>
          <p:cNvSpPr>
            <a:spLocks noGrp="1"/>
          </p:cNvSpPr>
          <p:nvPr>
            <p:ph type="ftr" sz="quarter" idx="11"/>
          </p:nvPr>
        </p:nvSpPr>
        <p:spPr/>
        <p:txBody>
          <a:bodyPr/>
          <a:lstStyle>
            <a:lvl1pPr>
              <a:defRPr>
                <a:solidFill>
                  <a:srgbClr val="F15B40"/>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rgbClr val="F15B40"/>
                </a:solidFill>
              </a:defRPr>
            </a:lvl1pPr>
          </a:lstStyle>
          <a:p>
            <a:fld id="{389A4E06-C34C-42F4-9E4F-60DABEA5DDF2}" type="slidenum">
              <a:rPr lang="en-GB" smtClean="0"/>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4289" y="1140600"/>
            <a:ext cx="1864583" cy="338581"/>
          </a:xfrm>
          <a:prstGeom prst="rect">
            <a:avLst/>
          </a:prstGeom>
        </p:spPr>
      </p:pic>
      <p:pic>
        <p:nvPicPr>
          <p:cNvPr id="10" name="Picture 1"/>
          <p:cNvPicPr>
            <a:picLocks noChangeAspect="1" noChangeArrowheads="1"/>
          </p:cNvPicPr>
          <p:nvPr userDrawn="1"/>
        </p:nvPicPr>
        <p:blipFill>
          <a:blip r:embed="rId3" cstate="print"/>
          <a:srcRect/>
          <a:stretch>
            <a:fillRect/>
          </a:stretch>
        </p:blipFill>
        <p:spPr bwMode="auto">
          <a:xfrm>
            <a:off x="7668344" y="6100660"/>
            <a:ext cx="1296144" cy="640708"/>
          </a:xfrm>
          <a:prstGeom prst="rect">
            <a:avLst/>
          </a:prstGeom>
          <a:noFill/>
          <a:ln w="9525">
            <a:noFill/>
            <a:miter lim="800000"/>
            <a:headEnd/>
            <a:tailEnd/>
          </a:ln>
        </p:spPr>
      </p:pic>
    </p:spTree>
    <p:extLst>
      <p:ext uri="{BB962C8B-B14F-4D97-AF65-F5344CB8AC3E}">
        <p14:creationId xmlns:p14="http://schemas.microsoft.com/office/powerpoint/2010/main" val="1687316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1" y="1484784"/>
            <a:ext cx="9180512" cy="5544616"/>
          </a:xfrm>
          <a:prstGeom prst="rect">
            <a:avLst/>
          </a:prstGeom>
          <a:solidFill>
            <a:srgbClr val="01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b="0">
              <a:solidFill>
                <a:prstClr val="white"/>
              </a:solidFill>
            </a:endParaRPr>
          </a:p>
        </p:txBody>
      </p:sp>
      <p:sp>
        <p:nvSpPr>
          <p:cNvPr id="2" name="Title 1"/>
          <p:cNvSpPr>
            <a:spLocks noGrp="1"/>
          </p:cNvSpPr>
          <p:nvPr>
            <p:ph type="title"/>
          </p:nvPr>
        </p:nvSpPr>
        <p:spPr/>
        <p:txBody>
          <a:bodyPr>
            <a:normAutofit/>
          </a:bodyPr>
          <a:lstStyle>
            <a:lvl1pPr algn="l">
              <a:defRPr sz="3000">
                <a:solidFill>
                  <a:srgbClr val="013D79"/>
                </a:solidFill>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46856" y="1711351"/>
            <a:ext cx="8229600" cy="4525963"/>
          </a:xfrm>
        </p:spPr>
        <p:txBody>
          <a:bodyPr/>
          <a:lstStyle>
            <a:lvl1pPr>
              <a:defRPr>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solidFill>
                  <a:srgbClr val="F15B40"/>
                </a:solidFill>
              </a:defRPr>
            </a:lvl1pPr>
          </a:lstStyle>
          <a:p>
            <a:fld id="{D69C4691-061D-4E7E-A9E6-F6457893A11B}" type="datetimeFigureOut">
              <a:rPr lang="en-GB" smtClean="0"/>
              <a:pPr/>
              <a:t>11/12/2023</a:t>
            </a:fld>
            <a:endParaRPr lang="en-GB" dirty="0"/>
          </a:p>
        </p:txBody>
      </p:sp>
      <p:sp>
        <p:nvSpPr>
          <p:cNvPr id="5" name="Footer Placeholder 4"/>
          <p:cNvSpPr>
            <a:spLocks noGrp="1"/>
          </p:cNvSpPr>
          <p:nvPr>
            <p:ph type="ftr" sz="quarter" idx="11"/>
          </p:nvPr>
        </p:nvSpPr>
        <p:spPr/>
        <p:txBody>
          <a:bodyPr/>
          <a:lstStyle>
            <a:lvl1pPr>
              <a:defRPr>
                <a:solidFill>
                  <a:srgbClr val="F15B40"/>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rgbClr val="F15B40"/>
                </a:solidFill>
              </a:defRPr>
            </a:lvl1pPr>
          </a:lstStyle>
          <a:p>
            <a:fld id="{389A4E06-C34C-42F4-9E4F-60DABEA5DDF2}" type="slidenum">
              <a:rPr lang="en-GB" smtClean="0"/>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4289" y="1140600"/>
            <a:ext cx="1864583" cy="338581"/>
          </a:xfrm>
          <a:prstGeom prst="rect">
            <a:avLst/>
          </a:prstGeom>
        </p:spPr>
      </p:pic>
      <p:pic>
        <p:nvPicPr>
          <p:cNvPr id="9" name="Picture 1"/>
          <p:cNvPicPr>
            <a:picLocks noChangeAspect="1" noChangeArrowheads="1"/>
          </p:cNvPicPr>
          <p:nvPr userDrawn="1"/>
        </p:nvPicPr>
        <p:blipFill>
          <a:blip r:embed="rId3" cstate="print"/>
          <a:srcRect/>
          <a:stretch>
            <a:fillRect/>
          </a:stretch>
        </p:blipFill>
        <p:spPr bwMode="auto">
          <a:xfrm>
            <a:off x="4067944" y="5301208"/>
            <a:ext cx="1602384" cy="792088"/>
          </a:xfrm>
          <a:prstGeom prst="rect">
            <a:avLst/>
          </a:prstGeom>
          <a:noFill/>
          <a:ln w="9525">
            <a:noFill/>
            <a:miter lim="800000"/>
            <a:headEnd/>
            <a:tailEnd/>
          </a:ln>
        </p:spPr>
      </p:pic>
    </p:spTree>
    <p:extLst>
      <p:ext uri="{BB962C8B-B14F-4D97-AF65-F5344CB8AC3E}">
        <p14:creationId xmlns:p14="http://schemas.microsoft.com/office/powerpoint/2010/main" val="2730293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4289" y="6453338"/>
            <a:ext cx="186531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173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ctr">
              <a:defRPr sz="2400" b="1" cap="all">
                <a:solidFill>
                  <a:srgbClr val="013D79"/>
                </a:solidFill>
                <a:latin typeface="Arial" pitchFamily="34" charset="0"/>
                <a:cs typeface="Arial"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1500">
                <a:solidFill>
                  <a:srgbClr val="013D79"/>
                </a:solidFill>
                <a:latin typeface="Arial" pitchFamily="34" charset="0"/>
                <a:cs typeface="Arial"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rgbClr val="F15B40"/>
                </a:solidFill>
              </a:defRPr>
            </a:lvl1pPr>
          </a:lstStyle>
          <a:p>
            <a:fld id="{D69C4691-061D-4E7E-A9E6-F6457893A11B}" type="datetimeFigureOut">
              <a:rPr lang="en-GB" smtClean="0"/>
              <a:pPr/>
              <a:t>11/12/2023</a:t>
            </a:fld>
            <a:endParaRPr lang="en-GB" dirty="0"/>
          </a:p>
        </p:txBody>
      </p:sp>
      <p:sp>
        <p:nvSpPr>
          <p:cNvPr id="5" name="Footer Placeholder 4"/>
          <p:cNvSpPr>
            <a:spLocks noGrp="1"/>
          </p:cNvSpPr>
          <p:nvPr>
            <p:ph type="ftr" sz="quarter" idx="11"/>
          </p:nvPr>
        </p:nvSpPr>
        <p:spPr/>
        <p:txBody>
          <a:bodyPr/>
          <a:lstStyle>
            <a:lvl1pPr>
              <a:defRPr>
                <a:solidFill>
                  <a:srgbClr val="F15B40"/>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rgbClr val="F15B40"/>
                </a:solidFill>
              </a:defRPr>
            </a:lvl1pPr>
          </a:lstStyle>
          <a:p>
            <a:fld id="{389A4E06-C34C-42F4-9E4F-60DABEA5DDF2}" type="slidenum">
              <a:rPr lang="en-GB" smtClean="0"/>
              <a:pPr/>
              <a:t>‹#›</a:t>
            </a:fld>
            <a:endParaRPr lang="en-GB" dirty="0"/>
          </a:p>
        </p:txBody>
      </p:sp>
      <p:sp>
        <p:nvSpPr>
          <p:cNvPr id="9" name="Rounded Rectangle 8"/>
          <p:cNvSpPr/>
          <p:nvPr userDrawn="1"/>
        </p:nvSpPr>
        <p:spPr>
          <a:xfrm>
            <a:off x="0" y="5589240"/>
            <a:ext cx="9865096" cy="144016"/>
          </a:xfrm>
          <a:prstGeom prst="roundRect">
            <a:avLst/>
          </a:prstGeom>
          <a:solidFill>
            <a:srgbClr val="01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b="0">
              <a:solidFill>
                <a:prstClr val="white"/>
              </a:solidFill>
            </a:endParaRPr>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31841" y="1484784"/>
            <a:ext cx="27368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5167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1484313"/>
            <a:ext cx="9180513" cy="5545137"/>
          </a:xfrm>
          <a:prstGeom prst="rect">
            <a:avLst/>
          </a:prstGeom>
          <a:solidFill>
            <a:srgbClr val="013D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b="0">
              <a:solidFill>
                <a:prstClr val="white"/>
              </a:solidFill>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4388" y="1139825"/>
            <a:ext cx="1863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67175" y="5300663"/>
            <a:ext cx="16033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lgn="l">
              <a:defRPr sz="4000">
                <a:solidFill>
                  <a:srgbClr val="013D79"/>
                </a:solidFill>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46856" y="1711349"/>
            <a:ext cx="8229600" cy="4525963"/>
          </a:xfrm>
        </p:spPr>
        <p:txBody>
          <a:bodyPr/>
          <a:lstStyle>
            <a:lvl1pPr>
              <a:defRPr>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3"/>
          <p:cNvSpPr>
            <a:spLocks noGrp="1"/>
          </p:cNvSpPr>
          <p:nvPr>
            <p:ph type="dt" sz="half" idx="10"/>
          </p:nvPr>
        </p:nvSpPr>
        <p:spPr/>
        <p:txBody>
          <a:bodyPr/>
          <a:lstStyle>
            <a:lvl1pPr fontAlgn="base">
              <a:spcBef>
                <a:spcPct val="0"/>
              </a:spcBef>
              <a:spcAft>
                <a:spcPct val="0"/>
              </a:spcAft>
              <a:defRPr b="1">
                <a:solidFill>
                  <a:srgbClr val="F15B40"/>
                </a:solidFill>
                <a:latin typeface="Arial" pitchFamily="34" charset="0"/>
              </a:defRPr>
            </a:lvl1pPr>
          </a:lstStyle>
          <a:p>
            <a:pPr>
              <a:defRPr/>
            </a:pPr>
            <a:fld id="{EDFF88CC-4CFD-4522-854C-73C1CA5DD6F0}" type="datetimeFigureOut">
              <a:rPr lang="en-GB"/>
              <a:pPr>
                <a:defRPr/>
              </a:pPr>
              <a:t>11/12/2023</a:t>
            </a:fld>
            <a:endParaRPr lang="en-GB" dirty="0"/>
          </a:p>
        </p:txBody>
      </p:sp>
      <p:sp>
        <p:nvSpPr>
          <p:cNvPr id="8" name="Footer Placeholder 4"/>
          <p:cNvSpPr>
            <a:spLocks noGrp="1"/>
          </p:cNvSpPr>
          <p:nvPr>
            <p:ph type="ftr" sz="quarter" idx="11"/>
          </p:nvPr>
        </p:nvSpPr>
        <p:spPr/>
        <p:txBody>
          <a:bodyPr/>
          <a:lstStyle>
            <a:lvl1pPr fontAlgn="base">
              <a:spcBef>
                <a:spcPct val="0"/>
              </a:spcBef>
              <a:spcAft>
                <a:spcPct val="0"/>
              </a:spcAft>
              <a:defRPr b="1">
                <a:solidFill>
                  <a:srgbClr val="F15B40"/>
                </a:solidFill>
                <a:latin typeface="Arial" pitchFamily="34" charset="0"/>
              </a:defRPr>
            </a:lvl1pPr>
          </a:lstStyle>
          <a:p>
            <a:pPr>
              <a:defRPr/>
            </a:pPr>
            <a:endParaRPr lang="en-GB"/>
          </a:p>
        </p:txBody>
      </p:sp>
      <p:sp>
        <p:nvSpPr>
          <p:cNvPr id="9" name="Slide Number Placeholder 5"/>
          <p:cNvSpPr>
            <a:spLocks noGrp="1"/>
          </p:cNvSpPr>
          <p:nvPr>
            <p:ph type="sldNum" sz="quarter" idx="12"/>
          </p:nvPr>
        </p:nvSpPr>
        <p:spPr/>
        <p:txBody>
          <a:bodyPr/>
          <a:lstStyle>
            <a:lvl1pPr>
              <a:defRPr b="1"/>
            </a:lvl1pPr>
          </a:lstStyle>
          <a:p>
            <a:pPr>
              <a:defRPr/>
            </a:pPr>
            <a:fld id="{6E403C24-4A4A-4958-809C-2873474F49B5}" type="slidenum">
              <a:rPr lang="en-GB" altLang="en-US"/>
              <a:pPr>
                <a:defRPr/>
              </a:pPr>
              <a:t>‹#›</a:t>
            </a:fld>
            <a:endParaRPr lang="en-GB" altLang="en-US"/>
          </a:p>
        </p:txBody>
      </p:sp>
    </p:spTree>
    <p:extLst>
      <p:ext uri="{BB962C8B-B14F-4D97-AF65-F5344CB8AC3E}">
        <p14:creationId xmlns:p14="http://schemas.microsoft.com/office/powerpoint/2010/main" val="4184858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000">
                <a:solidFill>
                  <a:srgbClr val="013D79"/>
                </a:solidFill>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71135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1135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solidFill>
                  <a:srgbClr val="F15B40"/>
                </a:solidFill>
              </a:defRPr>
            </a:lvl1pPr>
          </a:lstStyle>
          <a:p>
            <a:fld id="{D69C4691-061D-4E7E-A9E6-F6457893A11B}" type="datetimeFigureOut">
              <a:rPr lang="en-GB" smtClean="0"/>
              <a:pPr/>
              <a:t>11/12/2023</a:t>
            </a:fld>
            <a:endParaRPr lang="en-GB" dirty="0"/>
          </a:p>
        </p:txBody>
      </p:sp>
      <p:sp>
        <p:nvSpPr>
          <p:cNvPr id="6" name="Footer Placeholder 5"/>
          <p:cNvSpPr>
            <a:spLocks noGrp="1"/>
          </p:cNvSpPr>
          <p:nvPr>
            <p:ph type="ftr" sz="quarter" idx="11"/>
          </p:nvPr>
        </p:nvSpPr>
        <p:spPr/>
        <p:txBody>
          <a:bodyPr/>
          <a:lstStyle>
            <a:lvl1pPr>
              <a:defRPr>
                <a:solidFill>
                  <a:srgbClr val="F15B40"/>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rgbClr val="F15B40"/>
                </a:solidFill>
              </a:defRPr>
            </a:lvl1pPr>
          </a:lstStyle>
          <a:p>
            <a:fld id="{389A4E06-C34C-42F4-9E4F-60DABEA5DDF2}" type="slidenum">
              <a:rPr lang="en-GB" smtClean="0"/>
              <a:pPr/>
              <a:t>‹#›</a:t>
            </a:fld>
            <a:endParaRPr lang="en-GB" dirty="0"/>
          </a:p>
        </p:txBody>
      </p:sp>
      <p:sp>
        <p:nvSpPr>
          <p:cNvPr id="9" name="Rounded Rectangle 8"/>
          <p:cNvSpPr/>
          <p:nvPr userDrawn="1"/>
        </p:nvSpPr>
        <p:spPr>
          <a:xfrm>
            <a:off x="-396552" y="1556792"/>
            <a:ext cx="9865096" cy="144016"/>
          </a:xfrm>
          <a:prstGeom prst="roundRect">
            <a:avLst/>
          </a:prstGeom>
          <a:solidFill>
            <a:srgbClr val="01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b="0">
              <a:solidFill>
                <a:prstClr val="white"/>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4289" y="1218213"/>
            <a:ext cx="1864583" cy="338581"/>
          </a:xfrm>
          <a:prstGeom prst="rect">
            <a:avLst/>
          </a:prstGeom>
        </p:spPr>
      </p:pic>
    </p:spTree>
    <p:extLst>
      <p:ext uri="{BB962C8B-B14F-4D97-AF65-F5344CB8AC3E}">
        <p14:creationId xmlns:p14="http://schemas.microsoft.com/office/powerpoint/2010/main" val="6638355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646262"/>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286024"/>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646262"/>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286024"/>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solidFill>
                  <a:srgbClr val="F15B40"/>
                </a:solidFill>
              </a:defRPr>
            </a:lvl1pPr>
          </a:lstStyle>
          <a:p>
            <a:fld id="{D69C4691-061D-4E7E-A9E6-F6457893A11B}" type="datetimeFigureOut">
              <a:rPr lang="en-GB" smtClean="0"/>
              <a:pPr/>
              <a:t>11/12/2023</a:t>
            </a:fld>
            <a:endParaRPr lang="en-GB" dirty="0"/>
          </a:p>
        </p:txBody>
      </p:sp>
      <p:sp>
        <p:nvSpPr>
          <p:cNvPr id="8" name="Footer Placeholder 7"/>
          <p:cNvSpPr>
            <a:spLocks noGrp="1"/>
          </p:cNvSpPr>
          <p:nvPr>
            <p:ph type="ftr" sz="quarter" idx="11"/>
          </p:nvPr>
        </p:nvSpPr>
        <p:spPr/>
        <p:txBody>
          <a:bodyPr/>
          <a:lstStyle>
            <a:lvl1pPr>
              <a:defRPr>
                <a:solidFill>
                  <a:srgbClr val="F15B40"/>
                </a:solidFill>
              </a:defRPr>
            </a:lvl1pPr>
          </a:lstStyle>
          <a:p>
            <a:endParaRPr lang="en-GB" dirty="0"/>
          </a:p>
        </p:txBody>
      </p:sp>
      <p:sp>
        <p:nvSpPr>
          <p:cNvPr id="9" name="Slide Number Placeholder 8"/>
          <p:cNvSpPr>
            <a:spLocks noGrp="1"/>
          </p:cNvSpPr>
          <p:nvPr>
            <p:ph type="sldNum" sz="quarter" idx="12"/>
          </p:nvPr>
        </p:nvSpPr>
        <p:spPr/>
        <p:txBody>
          <a:bodyPr/>
          <a:lstStyle>
            <a:lvl1pPr>
              <a:defRPr>
                <a:solidFill>
                  <a:srgbClr val="F15B40"/>
                </a:solidFill>
              </a:defRPr>
            </a:lvl1pPr>
          </a:lstStyle>
          <a:p>
            <a:fld id="{389A4E06-C34C-42F4-9E4F-60DABEA5DDF2}" type="slidenum">
              <a:rPr lang="en-GB" smtClean="0"/>
              <a:pPr/>
              <a:t>‹#›</a:t>
            </a:fld>
            <a:endParaRPr lang="en-GB" dirty="0"/>
          </a:p>
        </p:txBody>
      </p:sp>
      <p:sp>
        <p:nvSpPr>
          <p:cNvPr id="11" name="Rounded Rectangle 10"/>
          <p:cNvSpPr/>
          <p:nvPr userDrawn="1"/>
        </p:nvSpPr>
        <p:spPr>
          <a:xfrm>
            <a:off x="-396552" y="1484784"/>
            <a:ext cx="9865096" cy="144016"/>
          </a:xfrm>
          <a:prstGeom prst="roundRect">
            <a:avLst/>
          </a:prstGeom>
          <a:solidFill>
            <a:srgbClr val="01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b="0">
              <a:solidFill>
                <a:prstClr val="white"/>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4289" y="1140600"/>
            <a:ext cx="1864583" cy="338581"/>
          </a:xfrm>
          <a:prstGeom prst="rect">
            <a:avLst/>
          </a:prstGeom>
        </p:spPr>
      </p:pic>
    </p:spTree>
    <p:extLst>
      <p:ext uri="{BB962C8B-B14F-4D97-AF65-F5344CB8AC3E}">
        <p14:creationId xmlns:p14="http://schemas.microsoft.com/office/powerpoint/2010/main" val="2698301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3D79"/>
                </a:solidFill>
                <a:latin typeface="Arial" pitchFamily="34" charset="0"/>
                <a:cs typeface="Arial" pitchFamily="34" charset="0"/>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lvl1pPr>
              <a:defRPr>
                <a:solidFill>
                  <a:srgbClr val="F15B40"/>
                </a:solidFill>
              </a:defRPr>
            </a:lvl1pPr>
          </a:lstStyle>
          <a:p>
            <a:fld id="{D69C4691-061D-4E7E-A9E6-F6457893A11B}" type="datetimeFigureOut">
              <a:rPr lang="en-GB" smtClean="0"/>
              <a:pPr/>
              <a:t>11/12/2023</a:t>
            </a:fld>
            <a:endParaRPr lang="en-GB" dirty="0"/>
          </a:p>
        </p:txBody>
      </p:sp>
      <p:sp>
        <p:nvSpPr>
          <p:cNvPr id="4" name="Footer Placeholder 3"/>
          <p:cNvSpPr>
            <a:spLocks noGrp="1"/>
          </p:cNvSpPr>
          <p:nvPr>
            <p:ph type="ftr" sz="quarter" idx="11"/>
          </p:nvPr>
        </p:nvSpPr>
        <p:spPr/>
        <p:txBody>
          <a:bodyPr/>
          <a:lstStyle>
            <a:lvl1pPr>
              <a:defRPr>
                <a:solidFill>
                  <a:srgbClr val="F15B40"/>
                </a:solidFill>
              </a:defRPr>
            </a:lvl1pPr>
          </a:lstStyle>
          <a:p>
            <a:endParaRPr lang="en-GB" dirty="0"/>
          </a:p>
        </p:txBody>
      </p:sp>
      <p:sp>
        <p:nvSpPr>
          <p:cNvPr id="5" name="Slide Number Placeholder 4"/>
          <p:cNvSpPr>
            <a:spLocks noGrp="1"/>
          </p:cNvSpPr>
          <p:nvPr>
            <p:ph type="sldNum" sz="quarter" idx="12"/>
          </p:nvPr>
        </p:nvSpPr>
        <p:spPr/>
        <p:txBody>
          <a:bodyPr/>
          <a:lstStyle>
            <a:lvl1pPr>
              <a:defRPr>
                <a:solidFill>
                  <a:srgbClr val="F15B40"/>
                </a:solidFill>
              </a:defRPr>
            </a:lvl1pPr>
          </a:lstStyle>
          <a:p>
            <a:fld id="{389A4E06-C34C-42F4-9E4F-60DABEA5DDF2}" type="slidenum">
              <a:rPr lang="en-GB" smtClean="0"/>
              <a:pPr/>
              <a:t>‹#›</a:t>
            </a:fld>
            <a:endParaRPr lang="en-GB" dirty="0"/>
          </a:p>
        </p:txBody>
      </p:sp>
      <p:sp>
        <p:nvSpPr>
          <p:cNvPr id="7" name="Rounded Rectangle 6"/>
          <p:cNvSpPr/>
          <p:nvPr userDrawn="1"/>
        </p:nvSpPr>
        <p:spPr>
          <a:xfrm>
            <a:off x="-396552" y="1484784"/>
            <a:ext cx="9865096" cy="144016"/>
          </a:xfrm>
          <a:prstGeom prst="roundRect">
            <a:avLst/>
          </a:prstGeom>
          <a:solidFill>
            <a:srgbClr val="01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b="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4289" y="1140600"/>
            <a:ext cx="1864583" cy="338581"/>
          </a:xfrm>
          <a:prstGeom prst="rect">
            <a:avLst/>
          </a:prstGeom>
        </p:spPr>
      </p:pic>
    </p:spTree>
    <p:extLst>
      <p:ext uri="{BB962C8B-B14F-4D97-AF65-F5344CB8AC3E}">
        <p14:creationId xmlns:p14="http://schemas.microsoft.com/office/powerpoint/2010/main" val="25223544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C4691-061D-4E7E-A9E6-F6457893A11B}" type="datetimeFigureOut">
              <a:rPr lang="en-GB" smtClean="0"/>
              <a:pPr/>
              <a:t>11/12/2023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89A4E06-C34C-42F4-9E4F-60DABEA5DDF2}" type="slidenum">
              <a:rPr lang="en-GB" smtClean="0"/>
              <a:pPr/>
              <a:t>‹#›</a:t>
            </a:fld>
            <a:endParaRPr lang="en-GB"/>
          </a:p>
        </p:txBody>
      </p:sp>
      <p:sp>
        <p:nvSpPr>
          <p:cNvPr id="6" name="Rounded Rectangle 5"/>
          <p:cNvSpPr/>
          <p:nvPr userDrawn="1"/>
        </p:nvSpPr>
        <p:spPr>
          <a:xfrm>
            <a:off x="-396552" y="476672"/>
            <a:ext cx="9865096" cy="144016"/>
          </a:xfrm>
          <a:prstGeom prst="roundRect">
            <a:avLst/>
          </a:prstGeom>
          <a:solidFill>
            <a:srgbClr val="01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b="0">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4288" y="121599"/>
            <a:ext cx="1864583" cy="338581"/>
          </a:xfrm>
          <a:prstGeom prst="rect">
            <a:avLst/>
          </a:prstGeom>
        </p:spPr>
      </p:pic>
    </p:spTree>
    <p:extLst>
      <p:ext uri="{BB962C8B-B14F-4D97-AF65-F5344CB8AC3E}">
        <p14:creationId xmlns:p14="http://schemas.microsoft.com/office/powerpoint/2010/main" val="12228671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72231"/>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672232"/>
            <a:ext cx="5111750" cy="55650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834283"/>
            <a:ext cx="3008313" cy="440303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15B40"/>
                </a:solidFill>
              </a:defRPr>
            </a:lvl1pPr>
          </a:lstStyle>
          <a:p>
            <a:fld id="{D69C4691-061D-4E7E-A9E6-F6457893A11B}" type="datetimeFigureOut">
              <a:rPr lang="en-GB" smtClean="0"/>
              <a:pPr/>
              <a:t>11/12/2023</a:t>
            </a:fld>
            <a:endParaRPr lang="en-GB" dirty="0"/>
          </a:p>
        </p:txBody>
      </p:sp>
      <p:sp>
        <p:nvSpPr>
          <p:cNvPr id="6" name="Footer Placeholder 5"/>
          <p:cNvSpPr>
            <a:spLocks noGrp="1"/>
          </p:cNvSpPr>
          <p:nvPr>
            <p:ph type="ftr" sz="quarter" idx="11"/>
          </p:nvPr>
        </p:nvSpPr>
        <p:spPr/>
        <p:txBody>
          <a:bodyPr/>
          <a:lstStyle>
            <a:lvl1pPr>
              <a:defRPr>
                <a:solidFill>
                  <a:srgbClr val="F15B40"/>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rgbClr val="F15B40"/>
                </a:solidFill>
              </a:defRPr>
            </a:lvl1pPr>
          </a:lstStyle>
          <a:p>
            <a:fld id="{389A4E06-C34C-42F4-9E4F-60DABEA5DDF2}" type="slidenum">
              <a:rPr lang="en-GB" smtClean="0"/>
              <a:pPr/>
              <a:t>‹#›</a:t>
            </a:fld>
            <a:endParaRPr lang="en-GB" dirty="0"/>
          </a:p>
        </p:txBody>
      </p:sp>
      <p:sp>
        <p:nvSpPr>
          <p:cNvPr id="9" name="Rounded Rectangle 8"/>
          <p:cNvSpPr/>
          <p:nvPr userDrawn="1"/>
        </p:nvSpPr>
        <p:spPr>
          <a:xfrm>
            <a:off x="-430089" y="476672"/>
            <a:ext cx="9865096" cy="144016"/>
          </a:xfrm>
          <a:prstGeom prst="roundRect">
            <a:avLst/>
          </a:prstGeom>
          <a:solidFill>
            <a:srgbClr val="01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b="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8952" y="116634"/>
            <a:ext cx="1864583" cy="338581"/>
          </a:xfrm>
          <a:prstGeom prst="rect">
            <a:avLst/>
          </a:prstGeom>
        </p:spPr>
      </p:pic>
    </p:spTree>
    <p:extLst>
      <p:ext uri="{BB962C8B-B14F-4D97-AF65-F5344CB8AC3E}">
        <p14:creationId xmlns:p14="http://schemas.microsoft.com/office/powerpoint/2010/main" val="1830101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69C4691-061D-4E7E-A9E6-F6457893A11B}" type="datetimeFigureOut">
              <a:rPr lang="en-GB" smtClean="0"/>
              <a:pPr/>
              <a:t>11/12/2023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9A4E06-C34C-42F4-9E4F-60DABEA5DDF2}" type="slidenum">
              <a:rPr lang="en-GB" smtClean="0"/>
              <a:pPr/>
              <a:t>‹#›</a:t>
            </a:fld>
            <a:endParaRPr lang="en-GB"/>
          </a:p>
        </p:txBody>
      </p:sp>
      <p:sp>
        <p:nvSpPr>
          <p:cNvPr id="9" name="Rounded Rectangle 8"/>
          <p:cNvSpPr/>
          <p:nvPr userDrawn="1"/>
        </p:nvSpPr>
        <p:spPr>
          <a:xfrm>
            <a:off x="-367939" y="404664"/>
            <a:ext cx="9865096" cy="144016"/>
          </a:xfrm>
          <a:prstGeom prst="roundRect">
            <a:avLst/>
          </a:prstGeom>
          <a:solidFill>
            <a:srgbClr val="01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b="0">
              <a:solidFill>
                <a:prstClr val="white"/>
              </a:solidFill>
            </a:endParaRPr>
          </a:p>
        </p:txBody>
      </p:sp>
      <p:pic>
        <p:nvPicPr>
          <p:cNvPr id="307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78688" y="38101"/>
            <a:ext cx="1865312"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1138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solidFill>
                  <a:srgbClr val="F15B40"/>
                </a:solidFill>
              </a:defRPr>
            </a:lvl1pPr>
          </a:lstStyle>
          <a:p>
            <a:fld id="{D69C4691-061D-4E7E-A9E6-F6457893A11B}" type="datetimeFigureOut">
              <a:rPr lang="en-GB" smtClean="0"/>
              <a:pPr/>
              <a:t>11/12/2023</a:t>
            </a:fld>
            <a:endParaRPr lang="en-GB" dirty="0"/>
          </a:p>
        </p:txBody>
      </p:sp>
      <p:sp>
        <p:nvSpPr>
          <p:cNvPr id="5" name="Footer Placeholder 4"/>
          <p:cNvSpPr>
            <a:spLocks noGrp="1"/>
          </p:cNvSpPr>
          <p:nvPr>
            <p:ph type="ftr" sz="quarter" idx="11"/>
          </p:nvPr>
        </p:nvSpPr>
        <p:spPr/>
        <p:txBody>
          <a:bodyPr/>
          <a:lstStyle>
            <a:lvl1pPr>
              <a:defRPr>
                <a:solidFill>
                  <a:srgbClr val="F15B40"/>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rgbClr val="F15B40"/>
                </a:solidFill>
              </a:defRPr>
            </a:lvl1pPr>
          </a:lstStyle>
          <a:p>
            <a:fld id="{389A4E06-C34C-42F4-9E4F-60DABEA5DDF2}" type="slidenum">
              <a:rPr lang="en-GB" smtClean="0"/>
              <a:pPr/>
              <a:t>‹#›</a:t>
            </a:fld>
            <a:endParaRPr lang="en-GB" dirty="0"/>
          </a:p>
        </p:txBody>
      </p:sp>
      <p:sp>
        <p:nvSpPr>
          <p:cNvPr id="8" name="Rounded Rectangle 7"/>
          <p:cNvSpPr/>
          <p:nvPr userDrawn="1"/>
        </p:nvSpPr>
        <p:spPr>
          <a:xfrm>
            <a:off x="-396552" y="1484784"/>
            <a:ext cx="9865096" cy="144016"/>
          </a:xfrm>
          <a:prstGeom prst="roundRect">
            <a:avLst/>
          </a:prstGeom>
          <a:solidFill>
            <a:srgbClr val="01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b="0">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4288" y="1102170"/>
            <a:ext cx="1864583" cy="338581"/>
          </a:xfrm>
          <a:prstGeom prst="rect">
            <a:avLst/>
          </a:prstGeom>
        </p:spPr>
      </p:pic>
    </p:spTree>
    <p:extLst>
      <p:ext uri="{BB962C8B-B14F-4D97-AF65-F5344CB8AC3E}">
        <p14:creationId xmlns:p14="http://schemas.microsoft.com/office/powerpoint/2010/main" val="29882160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lvl1pPr>
              <a:defRPr>
                <a:solidFill>
                  <a:srgbClr val="013D79"/>
                </a:solidFill>
                <a:latin typeface="Arial" pitchFamily="34" charset="0"/>
                <a:cs typeface="Arial"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lgn="l">
              <a:defRPr>
                <a:solidFill>
                  <a:srgbClr val="F15B40"/>
                </a:solidFill>
              </a:defRPr>
            </a:lvl1pPr>
          </a:lstStyle>
          <a:p>
            <a:fld id="{D69C4691-061D-4E7E-A9E6-F6457893A11B}" type="datetimeFigureOut">
              <a:rPr lang="en-GB" smtClean="0"/>
              <a:pPr/>
              <a:t>11/12/2023</a:t>
            </a:fld>
            <a:endParaRPr lang="en-GB" dirty="0"/>
          </a:p>
        </p:txBody>
      </p:sp>
      <p:sp>
        <p:nvSpPr>
          <p:cNvPr id="5" name="Footer Placeholder 4"/>
          <p:cNvSpPr>
            <a:spLocks noGrp="1"/>
          </p:cNvSpPr>
          <p:nvPr>
            <p:ph type="ftr" sz="quarter" idx="11"/>
          </p:nvPr>
        </p:nvSpPr>
        <p:spPr/>
        <p:txBody>
          <a:bodyPr/>
          <a:lstStyle>
            <a:lvl1pPr algn="ctr">
              <a:defRPr>
                <a:solidFill>
                  <a:srgbClr val="F15B40"/>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rgbClr val="F15B40"/>
                </a:solidFill>
              </a:defRPr>
            </a:lvl1pPr>
          </a:lstStyle>
          <a:p>
            <a:fld id="{389A4E06-C34C-42F4-9E4F-60DABEA5DDF2}" type="slidenum">
              <a:rPr lang="en-GB" smtClean="0"/>
              <a:pPr/>
              <a:t>‹#›</a:t>
            </a:fld>
            <a:endParaRPr lang="en-GB" dirty="0"/>
          </a:p>
        </p:txBody>
      </p:sp>
      <p:sp>
        <p:nvSpPr>
          <p:cNvPr id="8" name="Rounded Rectangle 7"/>
          <p:cNvSpPr/>
          <p:nvPr userDrawn="1"/>
        </p:nvSpPr>
        <p:spPr>
          <a:xfrm rot="5400000">
            <a:off x="1655676" y="2096853"/>
            <a:ext cx="9865096" cy="144016"/>
          </a:xfrm>
          <a:prstGeom prst="roundRect">
            <a:avLst/>
          </a:prstGeom>
          <a:solidFill>
            <a:srgbClr val="01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b="0">
              <a:solidFill>
                <a:prstClr val="white"/>
              </a:solidFill>
            </a:endParaRPr>
          </a:p>
        </p:txBody>
      </p:sp>
      <p:pic>
        <p:nvPicPr>
          <p:cNvPr id="409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5400000">
            <a:off x="5916959" y="5156995"/>
            <a:ext cx="1865312"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7968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ogramme template">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5251803C-42C0-8030-BF5F-7845D8AF287A}"/>
              </a:ext>
            </a:extLst>
          </p:cNvPr>
          <p:cNvSpPr>
            <a:spLocks noGrp="1"/>
          </p:cNvSpPr>
          <p:nvPr>
            <p:ph type="pic" idx="1" hasCustomPrompt="1"/>
          </p:nvPr>
        </p:nvSpPr>
        <p:spPr>
          <a:xfrm>
            <a:off x="6851590" y="2133602"/>
            <a:ext cx="2292410" cy="4429568"/>
          </a:xfrm>
        </p:spPr>
        <p:txBody>
          <a:bodyPr anchor="ctr">
            <a:normAutofit/>
          </a:bodyPr>
          <a:lstStyle>
            <a:lvl1pPr marL="0" indent="0" algn="ctr">
              <a:buNone/>
              <a:defRPr sz="1500"/>
            </a:lvl1pPr>
          </a:lstStyle>
          <a:p>
            <a:r>
              <a:rPr lang="en-US" dirty="0"/>
              <a:t>Include an </a:t>
            </a:r>
            <a:br>
              <a:rPr lang="en-US" dirty="0"/>
            </a:br>
            <a:r>
              <a:rPr lang="en-US" dirty="0"/>
              <a:t>image here</a:t>
            </a:r>
          </a:p>
        </p:txBody>
      </p:sp>
      <p:sp>
        <p:nvSpPr>
          <p:cNvPr id="13" name="Text Placeholder 4">
            <a:extLst>
              <a:ext uri="{FF2B5EF4-FFF2-40B4-BE49-F238E27FC236}">
                <a16:creationId xmlns:a16="http://schemas.microsoft.com/office/drawing/2014/main" id="{E938F066-11DA-AD43-B6BA-B3F11AF3DC7E}"/>
              </a:ext>
            </a:extLst>
          </p:cNvPr>
          <p:cNvSpPr>
            <a:spLocks noGrp="1"/>
          </p:cNvSpPr>
          <p:nvPr>
            <p:ph type="body" sz="quarter" idx="10" hasCustomPrompt="1"/>
          </p:nvPr>
        </p:nvSpPr>
        <p:spPr>
          <a:xfrm>
            <a:off x="629841" y="4095572"/>
            <a:ext cx="6125611" cy="1194275"/>
          </a:xfrm>
        </p:spPr>
        <p:txBody>
          <a:bodyPr>
            <a:normAutofit/>
          </a:bodyPr>
          <a:lstStyle>
            <a:lvl1pPr marL="0" indent="0">
              <a:buFont typeface="Arial" panose="020B0604020202020204" pitchFamily="34" charset="0"/>
              <a:buNone/>
              <a:defRPr sz="1350"/>
            </a:lvl1pPr>
            <a:lvl2pPr marL="557213" indent="-214313">
              <a:buFont typeface="Arial" panose="020B0604020202020204" pitchFamily="34" charset="0"/>
              <a:buChar char="•"/>
              <a:defRPr/>
            </a:lvl2pPr>
            <a:lvl3pPr marL="900113" indent="-214313">
              <a:buFont typeface="Arial" panose="020B0604020202020204" pitchFamily="34" charset="0"/>
              <a:buChar char="•"/>
              <a:defRPr/>
            </a:lvl3pPr>
            <a:lvl4pPr marL="1243013" indent="-214313">
              <a:buFont typeface="Arial" panose="020B0604020202020204" pitchFamily="34" charset="0"/>
              <a:buChar char="•"/>
              <a:defRPr/>
            </a:lvl4pPr>
            <a:lvl5pPr marL="1371600" indent="0">
              <a:buFont typeface="Arial" panose="020B0604020202020204" pitchFamily="34" charset="0"/>
              <a:buNone/>
              <a:defRPr/>
            </a:lvl5pPr>
          </a:lstStyle>
          <a:p>
            <a:pPr lvl="0"/>
            <a:r>
              <a:rPr lang="en-GB" dirty="0"/>
              <a:t>A short paragraph up to 50-60 words. For example, a student or employer quote </a:t>
            </a:r>
          </a:p>
          <a:p>
            <a:pPr lvl="0"/>
            <a:endParaRPr lang="en-GB" dirty="0"/>
          </a:p>
          <a:p>
            <a:pPr lvl="0"/>
            <a:endParaRPr lang="en-GB" dirty="0"/>
          </a:p>
        </p:txBody>
      </p:sp>
      <p:sp>
        <p:nvSpPr>
          <p:cNvPr id="14" name="Text Placeholder 4">
            <a:extLst>
              <a:ext uri="{FF2B5EF4-FFF2-40B4-BE49-F238E27FC236}">
                <a16:creationId xmlns:a16="http://schemas.microsoft.com/office/drawing/2014/main" id="{17F42B57-1BAC-BF6F-E05F-FB25A96D0215}"/>
              </a:ext>
            </a:extLst>
          </p:cNvPr>
          <p:cNvSpPr>
            <a:spLocks noGrp="1"/>
          </p:cNvSpPr>
          <p:nvPr>
            <p:ph type="body" sz="quarter" idx="11" hasCustomPrompt="1"/>
          </p:nvPr>
        </p:nvSpPr>
        <p:spPr>
          <a:xfrm>
            <a:off x="629841" y="5719272"/>
            <a:ext cx="6125611" cy="843898"/>
          </a:xfrm>
        </p:spPr>
        <p:txBody>
          <a:bodyPr>
            <a:normAutofit/>
          </a:bodyPr>
          <a:lstStyle>
            <a:lvl1pPr marL="0" indent="0">
              <a:buFont typeface="Arial" panose="020B0604020202020204" pitchFamily="34" charset="0"/>
              <a:buNone/>
              <a:defRPr sz="1350" b="1"/>
            </a:lvl1pPr>
            <a:lvl2pPr marL="557213" indent="-214313">
              <a:buFont typeface="Arial" panose="020B0604020202020204" pitchFamily="34" charset="0"/>
              <a:buChar char="•"/>
              <a:defRPr/>
            </a:lvl2pPr>
            <a:lvl3pPr marL="900113" indent="-214313">
              <a:buFont typeface="Arial" panose="020B0604020202020204" pitchFamily="34" charset="0"/>
              <a:buChar char="•"/>
              <a:defRPr/>
            </a:lvl3pPr>
            <a:lvl4pPr marL="1243013" indent="-214313">
              <a:buFont typeface="Arial" panose="020B0604020202020204" pitchFamily="34" charset="0"/>
              <a:buChar char="•"/>
              <a:defRPr/>
            </a:lvl4pPr>
            <a:lvl5pPr marL="1585913" indent="-214313">
              <a:buFont typeface="Arial" panose="020B0604020202020204" pitchFamily="34" charset="0"/>
              <a:buChar char="•"/>
              <a:defRPr/>
            </a:lvl5pPr>
          </a:lstStyle>
          <a:p>
            <a:pPr lvl="0"/>
            <a:r>
              <a:rPr lang="en-GB"/>
              <a:t>Call out message. For example, Scholarships up to £10,000 available  </a:t>
            </a:r>
          </a:p>
        </p:txBody>
      </p:sp>
      <p:sp>
        <p:nvSpPr>
          <p:cNvPr id="15" name="Text Placeholder 4">
            <a:extLst>
              <a:ext uri="{FF2B5EF4-FFF2-40B4-BE49-F238E27FC236}">
                <a16:creationId xmlns:a16="http://schemas.microsoft.com/office/drawing/2014/main" id="{EC2E98B3-629D-D89F-DFA4-25E12E06BA38}"/>
              </a:ext>
            </a:extLst>
          </p:cNvPr>
          <p:cNvSpPr>
            <a:spLocks noGrp="1"/>
          </p:cNvSpPr>
          <p:nvPr>
            <p:ph type="body" sz="quarter" idx="12" hasCustomPrompt="1"/>
          </p:nvPr>
        </p:nvSpPr>
        <p:spPr>
          <a:xfrm>
            <a:off x="629841" y="2146455"/>
            <a:ext cx="6125611" cy="1763808"/>
          </a:xfrm>
        </p:spPr>
        <p:txBody>
          <a:bodyPr>
            <a:normAutofit/>
          </a:bodyPr>
          <a:lstStyle>
            <a:lvl1pPr marL="214313" indent="-214313">
              <a:buFont typeface="Arial" panose="020B0604020202020204" pitchFamily="34" charset="0"/>
              <a:buChar char="•"/>
              <a:defRPr sz="2100"/>
            </a:lvl1pPr>
            <a:lvl2pPr marL="557213" indent="-214313">
              <a:buFont typeface="Arial" panose="020B0604020202020204" pitchFamily="34" charset="0"/>
              <a:buChar char="•"/>
              <a:defRPr/>
            </a:lvl2pPr>
            <a:lvl3pPr marL="900113" indent="-214313">
              <a:buFont typeface="Arial" panose="020B0604020202020204" pitchFamily="34" charset="0"/>
              <a:buChar char="•"/>
              <a:defRPr/>
            </a:lvl3pPr>
            <a:lvl4pPr marL="1243013" indent="-214313">
              <a:buFont typeface="Arial" panose="020B0604020202020204" pitchFamily="34" charset="0"/>
              <a:buChar char="•"/>
              <a:defRPr/>
            </a:lvl4pPr>
            <a:lvl5pPr marL="1371600" indent="0">
              <a:buFont typeface="Arial" panose="020B0604020202020204" pitchFamily="34" charset="0"/>
              <a:buNone/>
              <a:defRPr/>
            </a:lvl5pPr>
          </a:lstStyle>
          <a:p>
            <a:pPr lvl="0"/>
            <a:r>
              <a:rPr lang="en-GB" dirty="0"/>
              <a:t>3 x single sentence bullets</a:t>
            </a:r>
          </a:p>
        </p:txBody>
      </p:sp>
      <p:sp>
        <p:nvSpPr>
          <p:cNvPr id="16" name="Title 1">
            <a:extLst>
              <a:ext uri="{FF2B5EF4-FFF2-40B4-BE49-F238E27FC236}">
                <a16:creationId xmlns:a16="http://schemas.microsoft.com/office/drawing/2014/main" id="{309631D2-1361-CEC7-BF46-B56D82116D7A}"/>
              </a:ext>
            </a:extLst>
          </p:cNvPr>
          <p:cNvSpPr>
            <a:spLocks noGrp="1"/>
          </p:cNvSpPr>
          <p:nvPr>
            <p:ph type="ctrTitle" hasCustomPrompt="1"/>
          </p:nvPr>
        </p:nvSpPr>
        <p:spPr>
          <a:xfrm>
            <a:off x="629841" y="-1"/>
            <a:ext cx="5969579" cy="1344279"/>
          </a:xfrm>
        </p:spPr>
        <p:txBody>
          <a:bodyPr anchor="b">
            <a:normAutofit/>
          </a:bodyPr>
          <a:lstStyle>
            <a:lvl1pPr algn="l">
              <a:defRPr sz="2400">
                <a:solidFill>
                  <a:srgbClr val="003C3C"/>
                </a:solidFill>
              </a:defRPr>
            </a:lvl1pPr>
          </a:lstStyle>
          <a:p>
            <a:r>
              <a:rPr lang="en-GB" dirty="0"/>
              <a:t>Title (up to 40 characters)</a:t>
            </a:r>
            <a:endParaRPr lang="en-US" dirty="0"/>
          </a:p>
        </p:txBody>
      </p:sp>
    </p:spTree>
    <p:extLst>
      <p:ext uri="{BB962C8B-B14F-4D97-AF65-F5344CB8AC3E}">
        <p14:creationId xmlns:p14="http://schemas.microsoft.com/office/powerpoint/2010/main" val="207579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8CA6C983-8430-9A54-EA8C-ED2F187536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20E60A5-19A4-7254-C68B-15059F72B660}"/>
              </a:ext>
            </a:extLst>
          </p:cNvPr>
          <p:cNvSpPr>
            <a:spLocks noGrp="1"/>
          </p:cNvSpPr>
          <p:nvPr>
            <p:ph type="title" hasCustomPrompt="1"/>
          </p:nvPr>
        </p:nvSpPr>
        <p:spPr>
          <a:xfrm>
            <a:off x="339892" y="3429001"/>
            <a:ext cx="4803608" cy="3116179"/>
          </a:xfrm>
        </p:spPr>
        <p:txBody>
          <a:bodyPr anchor="t"/>
          <a:lstStyle>
            <a:lvl1pPr>
              <a:defRPr>
                <a:solidFill>
                  <a:schemeClr val="bg1"/>
                </a:solidFill>
              </a:defRPr>
            </a:lvl1pPr>
          </a:lstStyle>
          <a:p>
            <a:r>
              <a:rPr lang="en-GB" dirty="0"/>
              <a:t>Click to add title</a:t>
            </a:r>
            <a:endParaRPr lang="en-US" dirty="0"/>
          </a:p>
        </p:txBody>
      </p:sp>
    </p:spTree>
    <p:extLst>
      <p:ext uri="{BB962C8B-B14F-4D97-AF65-F5344CB8AC3E}">
        <p14:creationId xmlns:p14="http://schemas.microsoft.com/office/powerpoint/2010/main" val="1060918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4388" y="6453188"/>
            <a:ext cx="186531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24853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hort sentences with image">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5251803C-42C0-8030-BF5F-7845D8AF287A}"/>
              </a:ext>
            </a:extLst>
          </p:cNvPr>
          <p:cNvSpPr>
            <a:spLocks noGrp="1"/>
          </p:cNvSpPr>
          <p:nvPr>
            <p:ph type="pic" idx="1" hasCustomPrompt="1"/>
          </p:nvPr>
        </p:nvSpPr>
        <p:spPr>
          <a:xfrm>
            <a:off x="4928122" y="2133602"/>
            <a:ext cx="4215878" cy="4429568"/>
          </a:xfrm>
        </p:spPr>
        <p:txBody>
          <a:bodyPr anchor="ctr">
            <a:normAutofit/>
          </a:bodyPr>
          <a:lstStyle>
            <a:lvl1pPr marL="0" indent="0" algn="ctr">
              <a:buNone/>
              <a:defRPr sz="1500"/>
            </a:lvl1pPr>
          </a:lstStyle>
          <a:p>
            <a:r>
              <a:rPr lang="en-US" dirty="0"/>
              <a:t>Include an </a:t>
            </a:r>
            <a:br>
              <a:rPr lang="en-US" dirty="0"/>
            </a:br>
            <a:r>
              <a:rPr lang="en-US" dirty="0"/>
              <a:t>image here</a:t>
            </a:r>
          </a:p>
        </p:txBody>
      </p:sp>
      <p:sp>
        <p:nvSpPr>
          <p:cNvPr id="15" name="Text Placeholder 4">
            <a:extLst>
              <a:ext uri="{FF2B5EF4-FFF2-40B4-BE49-F238E27FC236}">
                <a16:creationId xmlns:a16="http://schemas.microsoft.com/office/drawing/2014/main" id="{EC2E98B3-629D-D89F-DFA4-25E12E06BA38}"/>
              </a:ext>
            </a:extLst>
          </p:cNvPr>
          <p:cNvSpPr>
            <a:spLocks noGrp="1"/>
          </p:cNvSpPr>
          <p:nvPr>
            <p:ph type="body" sz="quarter" idx="12" hasCustomPrompt="1"/>
          </p:nvPr>
        </p:nvSpPr>
        <p:spPr>
          <a:xfrm>
            <a:off x="629841" y="2146455"/>
            <a:ext cx="4215878" cy="4416715"/>
          </a:xfrm>
        </p:spPr>
        <p:txBody>
          <a:bodyPr>
            <a:normAutofit/>
          </a:bodyPr>
          <a:lstStyle>
            <a:lvl1pPr marL="0" indent="0">
              <a:buFont typeface="Arial" panose="020B0604020202020204" pitchFamily="34" charset="0"/>
              <a:buNone/>
              <a:defRPr sz="2100"/>
            </a:lvl1pPr>
            <a:lvl2pPr marL="557213" indent="-214313">
              <a:buFont typeface="Arial" panose="020B0604020202020204" pitchFamily="34" charset="0"/>
              <a:buChar char="•"/>
              <a:defRPr/>
            </a:lvl2pPr>
            <a:lvl3pPr marL="900113" indent="-214313">
              <a:buFont typeface="Arial" panose="020B0604020202020204" pitchFamily="34" charset="0"/>
              <a:buChar char="•"/>
              <a:defRPr/>
            </a:lvl3pPr>
            <a:lvl4pPr marL="1243013" indent="-214313">
              <a:buFont typeface="Arial" panose="020B0604020202020204" pitchFamily="34" charset="0"/>
              <a:buChar char="•"/>
              <a:defRPr/>
            </a:lvl4pPr>
            <a:lvl5pPr marL="1371600" indent="0">
              <a:buFont typeface="Arial" panose="020B0604020202020204" pitchFamily="34" charset="0"/>
              <a:buNone/>
              <a:defRPr/>
            </a:lvl5pPr>
          </a:lstStyle>
          <a:p>
            <a:pPr lvl="0"/>
            <a:r>
              <a:rPr lang="en-GB" dirty="0"/>
              <a:t>Click to add text</a:t>
            </a:r>
          </a:p>
        </p:txBody>
      </p:sp>
      <p:sp>
        <p:nvSpPr>
          <p:cNvPr id="4" name="Title 1">
            <a:extLst>
              <a:ext uri="{FF2B5EF4-FFF2-40B4-BE49-F238E27FC236}">
                <a16:creationId xmlns:a16="http://schemas.microsoft.com/office/drawing/2014/main" id="{1CC21CC0-9FDF-FA16-B644-265CEC58C43D}"/>
              </a:ext>
            </a:extLst>
          </p:cNvPr>
          <p:cNvSpPr>
            <a:spLocks noGrp="1"/>
          </p:cNvSpPr>
          <p:nvPr>
            <p:ph type="ctrTitle" hasCustomPrompt="1"/>
          </p:nvPr>
        </p:nvSpPr>
        <p:spPr>
          <a:xfrm>
            <a:off x="629841" y="-1"/>
            <a:ext cx="5969579" cy="1344279"/>
          </a:xfrm>
        </p:spPr>
        <p:txBody>
          <a:bodyPr anchor="b">
            <a:normAutofit/>
          </a:bodyPr>
          <a:lstStyle>
            <a:lvl1pPr algn="l">
              <a:defRPr sz="2400">
                <a:solidFill>
                  <a:srgbClr val="003C3C"/>
                </a:solidFill>
              </a:defRPr>
            </a:lvl1pPr>
          </a:lstStyle>
          <a:p>
            <a:r>
              <a:rPr lang="en-GB" dirty="0"/>
              <a:t>Title (up to 40 characters)</a:t>
            </a:r>
            <a:endParaRPr lang="en-US" dirty="0"/>
          </a:p>
        </p:txBody>
      </p:sp>
    </p:spTree>
    <p:extLst>
      <p:ext uri="{BB962C8B-B14F-4D97-AF65-F5344CB8AC3E}">
        <p14:creationId xmlns:p14="http://schemas.microsoft.com/office/powerpoint/2010/main" val="789067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hort para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FA646-7665-2CCE-FD13-AA51C61836E9}"/>
              </a:ext>
            </a:extLst>
          </p:cNvPr>
          <p:cNvSpPr>
            <a:spLocks noGrp="1"/>
          </p:cNvSpPr>
          <p:nvPr>
            <p:ph type="ctrTitle" hasCustomPrompt="1"/>
          </p:nvPr>
        </p:nvSpPr>
        <p:spPr>
          <a:xfrm>
            <a:off x="629841" y="-1"/>
            <a:ext cx="5969579" cy="1344279"/>
          </a:xfrm>
        </p:spPr>
        <p:txBody>
          <a:bodyPr anchor="b">
            <a:normAutofit/>
          </a:bodyPr>
          <a:lstStyle>
            <a:lvl1pPr algn="l">
              <a:defRPr sz="2400">
                <a:solidFill>
                  <a:srgbClr val="003C3C"/>
                </a:solidFill>
              </a:defRPr>
            </a:lvl1pPr>
          </a:lstStyle>
          <a:p>
            <a:r>
              <a:rPr lang="en-GB" dirty="0"/>
              <a:t>Title (up to 40 characters)</a:t>
            </a:r>
            <a:endParaRPr lang="en-US" dirty="0"/>
          </a:p>
        </p:txBody>
      </p:sp>
      <p:sp>
        <p:nvSpPr>
          <p:cNvPr id="15" name="Text Placeholder 4">
            <a:extLst>
              <a:ext uri="{FF2B5EF4-FFF2-40B4-BE49-F238E27FC236}">
                <a16:creationId xmlns:a16="http://schemas.microsoft.com/office/drawing/2014/main" id="{EC2E98B3-629D-D89F-DFA4-25E12E06BA38}"/>
              </a:ext>
            </a:extLst>
          </p:cNvPr>
          <p:cNvSpPr>
            <a:spLocks noGrp="1"/>
          </p:cNvSpPr>
          <p:nvPr>
            <p:ph type="body" sz="quarter" idx="12" hasCustomPrompt="1"/>
          </p:nvPr>
        </p:nvSpPr>
        <p:spPr>
          <a:xfrm>
            <a:off x="629840" y="2146455"/>
            <a:ext cx="8132157" cy="4416715"/>
          </a:xfrm>
        </p:spPr>
        <p:txBody>
          <a:bodyPr>
            <a:normAutofit/>
          </a:bodyPr>
          <a:lstStyle>
            <a:lvl1pPr marL="0" indent="0">
              <a:buFont typeface="Arial" panose="020B0604020202020204" pitchFamily="34" charset="0"/>
              <a:buNone/>
              <a:defRPr sz="2100"/>
            </a:lvl1pPr>
            <a:lvl2pPr marL="557213" indent="-214313">
              <a:buFont typeface="Arial" panose="020B0604020202020204" pitchFamily="34" charset="0"/>
              <a:buChar char="•"/>
              <a:defRPr/>
            </a:lvl2pPr>
            <a:lvl3pPr marL="900113" indent="-214313">
              <a:buFont typeface="Arial" panose="020B0604020202020204" pitchFamily="34" charset="0"/>
              <a:buChar char="•"/>
              <a:defRPr/>
            </a:lvl3pPr>
            <a:lvl4pPr marL="1243013" indent="-214313">
              <a:buFont typeface="Arial" panose="020B0604020202020204" pitchFamily="34" charset="0"/>
              <a:buChar char="•"/>
              <a:defRPr/>
            </a:lvl4pPr>
            <a:lvl5pPr marL="1371600" indent="0">
              <a:buFont typeface="Arial" panose="020B0604020202020204" pitchFamily="34" charset="0"/>
              <a:buNone/>
              <a:defRPr/>
            </a:lvl5pPr>
          </a:lstStyle>
          <a:p>
            <a:pPr lvl="0"/>
            <a:r>
              <a:rPr lang="en-GB" dirty="0"/>
              <a:t>Click to add text</a:t>
            </a:r>
          </a:p>
        </p:txBody>
      </p:sp>
    </p:spTree>
    <p:extLst>
      <p:ext uri="{BB962C8B-B14F-4D97-AF65-F5344CB8AC3E}">
        <p14:creationId xmlns:p14="http://schemas.microsoft.com/office/powerpoint/2010/main" val="14630105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5251803C-42C0-8030-BF5F-7845D8AF287A}"/>
              </a:ext>
            </a:extLst>
          </p:cNvPr>
          <p:cNvSpPr>
            <a:spLocks noGrp="1"/>
          </p:cNvSpPr>
          <p:nvPr>
            <p:ph type="pic" idx="1" hasCustomPrompt="1"/>
          </p:nvPr>
        </p:nvSpPr>
        <p:spPr>
          <a:xfrm>
            <a:off x="314794" y="2133602"/>
            <a:ext cx="8829206" cy="4724398"/>
          </a:xfrm>
        </p:spPr>
        <p:txBody>
          <a:bodyPr anchor="ctr">
            <a:normAutofit/>
          </a:bodyPr>
          <a:lstStyle>
            <a:lvl1pPr marL="0" indent="0" algn="ctr">
              <a:buNone/>
              <a:defRPr sz="1500"/>
            </a:lvl1pPr>
          </a:lstStyle>
          <a:p>
            <a:r>
              <a:rPr lang="en-US" dirty="0"/>
              <a:t>Include an </a:t>
            </a:r>
            <a:br>
              <a:rPr lang="en-US" dirty="0"/>
            </a:br>
            <a:r>
              <a:rPr lang="en-US" dirty="0"/>
              <a:t>image here</a:t>
            </a:r>
          </a:p>
        </p:txBody>
      </p:sp>
      <p:sp>
        <p:nvSpPr>
          <p:cNvPr id="4" name="Title 1">
            <a:extLst>
              <a:ext uri="{FF2B5EF4-FFF2-40B4-BE49-F238E27FC236}">
                <a16:creationId xmlns:a16="http://schemas.microsoft.com/office/drawing/2014/main" id="{1CC21CC0-9FDF-FA16-B644-265CEC58C43D}"/>
              </a:ext>
            </a:extLst>
          </p:cNvPr>
          <p:cNvSpPr>
            <a:spLocks noGrp="1"/>
          </p:cNvSpPr>
          <p:nvPr>
            <p:ph type="ctrTitle" hasCustomPrompt="1"/>
          </p:nvPr>
        </p:nvSpPr>
        <p:spPr>
          <a:xfrm>
            <a:off x="629841" y="-1"/>
            <a:ext cx="5969579" cy="1344279"/>
          </a:xfrm>
        </p:spPr>
        <p:txBody>
          <a:bodyPr anchor="b">
            <a:normAutofit/>
          </a:bodyPr>
          <a:lstStyle>
            <a:lvl1pPr algn="l">
              <a:defRPr sz="2400">
                <a:solidFill>
                  <a:srgbClr val="003C3C"/>
                </a:solidFill>
              </a:defRPr>
            </a:lvl1pPr>
          </a:lstStyle>
          <a:p>
            <a:r>
              <a:rPr lang="en-GB" dirty="0"/>
              <a:t>Title (up to 40 characters)</a:t>
            </a:r>
            <a:endParaRPr lang="en-US" dirty="0"/>
          </a:p>
        </p:txBody>
      </p:sp>
    </p:spTree>
    <p:extLst>
      <p:ext uri="{BB962C8B-B14F-4D97-AF65-F5344CB8AC3E}">
        <p14:creationId xmlns:p14="http://schemas.microsoft.com/office/powerpoint/2010/main" val="673687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all out mess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FA646-7665-2CCE-FD13-AA51C61836E9}"/>
              </a:ext>
            </a:extLst>
          </p:cNvPr>
          <p:cNvSpPr>
            <a:spLocks noGrp="1"/>
          </p:cNvSpPr>
          <p:nvPr>
            <p:ph type="ctrTitle" hasCustomPrompt="1"/>
          </p:nvPr>
        </p:nvSpPr>
        <p:spPr>
          <a:xfrm>
            <a:off x="629841" y="-1"/>
            <a:ext cx="5969579" cy="1344279"/>
          </a:xfrm>
        </p:spPr>
        <p:txBody>
          <a:bodyPr anchor="b">
            <a:normAutofit/>
          </a:bodyPr>
          <a:lstStyle>
            <a:lvl1pPr algn="l">
              <a:defRPr sz="2400">
                <a:solidFill>
                  <a:srgbClr val="003C3C"/>
                </a:solidFill>
              </a:defRPr>
            </a:lvl1pPr>
          </a:lstStyle>
          <a:p>
            <a:r>
              <a:rPr lang="en-GB" dirty="0"/>
              <a:t>Title (up to 40 characters)</a:t>
            </a:r>
            <a:endParaRPr lang="en-US" dirty="0"/>
          </a:p>
        </p:txBody>
      </p:sp>
      <p:sp>
        <p:nvSpPr>
          <p:cNvPr id="15" name="Text Placeholder 4">
            <a:extLst>
              <a:ext uri="{FF2B5EF4-FFF2-40B4-BE49-F238E27FC236}">
                <a16:creationId xmlns:a16="http://schemas.microsoft.com/office/drawing/2014/main" id="{EC2E98B3-629D-D89F-DFA4-25E12E06BA38}"/>
              </a:ext>
            </a:extLst>
          </p:cNvPr>
          <p:cNvSpPr>
            <a:spLocks noGrp="1"/>
          </p:cNvSpPr>
          <p:nvPr>
            <p:ph type="body" sz="quarter" idx="12" hasCustomPrompt="1"/>
          </p:nvPr>
        </p:nvSpPr>
        <p:spPr>
          <a:xfrm>
            <a:off x="629840" y="2146455"/>
            <a:ext cx="8132157" cy="4416715"/>
          </a:xfrm>
        </p:spPr>
        <p:txBody>
          <a:bodyPr>
            <a:normAutofit/>
          </a:bodyPr>
          <a:lstStyle>
            <a:lvl1pPr marL="0" indent="0">
              <a:buFont typeface="Arial" panose="020B0604020202020204" pitchFamily="34" charset="0"/>
              <a:buNone/>
              <a:defRPr sz="4050"/>
            </a:lvl1pPr>
            <a:lvl2pPr marL="557213" indent="-214313">
              <a:buFont typeface="Arial" panose="020B0604020202020204" pitchFamily="34" charset="0"/>
              <a:buChar char="•"/>
              <a:defRPr/>
            </a:lvl2pPr>
            <a:lvl3pPr marL="900113" indent="-214313">
              <a:buFont typeface="Arial" panose="020B0604020202020204" pitchFamily="34" charset="0"/>
              <a:buChar char="•"/>
              <a:defRPr/>
            </a:lvl3pPr>
            <a:lvl4pPr marL="1243013" indent="-214313">
              <a:buFont typeface="Arial" panose="020B0604020202020204" pitchFamily="34" charset="0"/>
              <a:buChar char="•"/>
              <a:defRPr/>
            </a:lvl4pPr>
            <a:lvl5pPr marL="1371600" indent="0">
              <a:buFont typeface="Arial" panose="020B0604020202020204" pitchFamily="34" charset="0"/>
              <a:buNone/>
              <a:defRPr/>
            </a:lvl5pPr>
          </a:lstStyle>
          <a:p>
            <a:pPr lvl="0"/>
            <a:r>
              <a:rPr lang="en-GB" dirty="0"/>
              <a:t>Click to add text</a:t>
            </a:r>
          </a:p>
        </p:txBody>
      </p:sp>
    </p:spTree>
    <p:extLst>
      <p:ext uri="{BB962C8B-B14F-4D97-AF65-F5344CB8AC3E}">
        <p14:creationId xmlns:p14="http://schemas.microsoft.com/office/powerpoint/2010/main" val="4065327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858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ounded Rectangle 3"/>
          <p:cNvSpPr/>
          <p:nvPr userDrawn="1"/>
        </p:nvSpPr>
        <p:spPr>
          <a:xfrm>
            <a:off x="0" y="5589588"/>
            <a:ext cx="9864725" cy="142875"/>
          </a:xfrm>
          <a:prstGeom prst="roundRect">
            <a:avLst/>
          </a:prstGeom>
          <a:solidFill>
            <a:srgbClr val="013D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b="0">
              <a:solidFill>
                <a:prstClr val="white"/>
              </a:solidFill>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32138" y="1484313"/>
            <a:ext cx="27368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normAutofit/>
          </a:bodyPr>
          <a:lstStyle>
            <a:lvl1pPr algn="ctr">
              <a:defRPr sz="3200" b="1" cap="all">
                <a:solidFill>
                  <a:srgbClr val="013D79"/>
                </a:solidFill>
                <a:latin typeface="Arial" pitchFamily="34" charset="0"/>
                <a:cs typeface="Arial"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000">
                <a:solidFill>
                  <a:srgbClr val="013D79"/>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p:txBody>
          <a:bodyPr/>
          <a:lstStyle>
            <a:lvl1pPr fontAlgn="base">
              <a:spcBef>
                <a:spcPct val="0"/>
              </a:spcBef>
              <a:spcAft>
                <a:spcPct val="0"/>
              </a:spcAft>
              <a:defRPr b="1">
                <a:solidFill>
                  <a:srgbClr val="F15B40"/>
                </a:solidFill>
                <a:latin typeface="Arial" pitchFamily="34" charset="0"/>
              </a:defRPr>
            </a:lvl1pPr>
          </a:lstStyle>
          <a:p>
            <a:pPr>
              <a:defRPr/>
            </a:pPr>
            <a:fld id="{A12CC39E-0B16-412E-8A2C-7A5C5025B679}" type="datetimeFigureOut">
              <a:rPr lang="en-GB"/>
              <a:pPr>
                <a:defRPr/>
              </a:pPr>
              <a:t>11/12/2023</a:t>
            </a:fld>
            <a:endParaRPr lang="en-GB" dirty="0"/>
          </a:p>
        </p:txBody>
      </p:sp>
      <p:sp>
        <p:nvSpPr>
          <p:cNvPr id="7" name="Footer Placeholder 4"/>
          <p:cNvSpPr>
            <a:spLocks noGrp="1"/>
          </p:cNvSpPr>
          <p:nvPr>
            <p:ph type="ftr" sz="quarter" idx="11"/>
          </p:nvPr>
        </p:nvSpPr>
        <p:spPr/>
        <p:txBody>
          <a:bodyPr/>
          <a:lstStyle>
            <a:lvl1pPr fontAlgn="base">
              <a:spcBef>
                <a:spcPct val="0"/>
              </a:spcBef>
              <a:spcAft>
                <a:spcPct val="0"/>
              </a:spcAft>
              <a:defRPr b="1">
                <a:solidFill>
                  <a:srgbClr val="F15B40"/>
                </a:solidFill>
                <a:latin typeface="Arial" pitchFamily="34" charset="0"/>
              </a:defRPr>
            </a:lvl1pPr>
          </a:lstStyle>
          <a:p>
            <a:pPr>
              <a:defRPr/>
            </a:pPr>
            <a:endParaRPr lang="en-GB"/>
          </a:p>
        </p:txBody>
      </p:sp>
      <p:sp>
        <p:nvSpPr>
          <p:cNvPr id="8" name="Slide Number Placeholder 5"/>
          <p:cNvSpPr>
            <a:spLocks noGrp="1"/>
          </p:cNvSpPr>
          <p:nvPr>
            <p:ph type="sldNum" sz="quarter" idx="12"/>
          </p:nvPr>
        </p:nvSpPr>
        <p:spPr/>
        <p:txBody>
          <a:bodyPr/>
          <a:lstStyle>
            <a:lvl1pPr>
              <a:defRPr b="1"/>
            </a:lvl1pPr>
          </a:lstStyle>
          <a:p>
            <a:pPr>
              <a:defRPr/>
            </a:pPr>
            <a:fld id="{DD2E5CD3-C3E0-43EE-AE08-C2BA70541855}" type="slidenum">
              <a:rPr lang="en-GB" altLang="en-US"/>
              <a:pPr>
                <a:defRPr/>
              </a:pPr>
              <a:t>‹#›</a:t>
            </a:fld>
            <a:endParaRPr lang="en-GB" altLang="en-US"/>
          </a:p>
        </p:txBody>
      </p:sp>
    </p:spTree>
    <p:extLst>
      <p:ext uri="{BB962C8B-B14F-4D97-AF65-F5344CB8AC3E}">
        <p14:creationId xmlns:p14="http://schemas.microsoft.com/office/powerpoint/2010/main" val="985704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ounded Rectangle 4"/>
          <p:cNvSpPr/>
          <p:nvPr userDrawn="1"/>
        </p:nvSpPr>
        <p:spPr>
          <a:xfrm>
            <a:off x="-396875" y="1557338"/>
            <a:ext cx="9864725" cy="142875"/>
          </a:xfrm>
          <a:prstGeom prst="roundRect">
            <a:avLst/>
          </a:prstGeom>
          <a:solidFill>
            <a:srgbClr val="013D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b="0">
              <a:solidFill>
                <a:prstClr val="white"/>
              </a:solidFill>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4388" y="1217613"/>
            <a:ext cx="1863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lgn="l">
              <a:defRPr sz="4000">
                <a:solidFill>
                  <a:srgbClr val="013D79"/>
                </a:solidFill>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71134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1134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4"/>
          <p:cNvSpPr>
            <a:spLocks noGrp="1"/>
          </p:cNvSpPr>
          <p:nvPr>
            <p:ph type="dt" sz="half" idx="10"/>
          </p:nvPr>
        </p:nvSpPr>
        <p:spPr/>
        <p:txBody>
          <a:bodyPr/>
          <a:lstStyle>
            <a:lvl1pPr fontAlgn="base">
              <a:spcBef>
                <a:spcPct val="0"/>
              </a:spcBef>
              <a:spcAft>
                <a:spcPct val="0"/>
              </a:spcAft>
              <a:defRPr b="1">
                <a:solidFill>
                  <a:srgbClr val="F15B40"/>
                </a:solidFill>
                <a:latin typeface="Arial" pitchFamily="34" charset="0"/>
              </a:defRPr>
            </a:lvl1pPr>
          </a:lstStyle>
          <a:p>
            <a:pPr>
              <a:defRPr/>
            </a:pPr>
            <a:fld id="{F1786212-388F-468D-A19D-7B5FC6B94CAD}" type="datetimeFigureOut">
              <a:rPr lang="en-GB"/>
              <a:pPr>
                <a:defRPr/>
              </a:pPr>
              <a:t>11/12/2023</a:t>
            </a:fld>
            <a:endParaRPr lang="en-GB" dirty="0"/>
          </a:p>
        </p:txBody>
      </p:sp>
      <p:sp>
        <p:nvSpPr>
          <p:cNvPr id="8" name="Footer Placeholder 5"/>
          <p:cNvSpPr>
            <a:spLocks noGrp="1"/>
          </p:cNvSpPr>
          <p:nvPr>
            <p:ph type="ftr" sz="quarter" idx="11"/>
          </p:nvPr>
        </p:nvSpPr>
        <p:spPr/>
        <p:txBody>
          <a:bodyPr/>
          <a:lstStyle>
            <a:lvl1pPr fontAlgn="base">
              <a:spcBef>
                <a:spcPct val="0"/>
              </a:spcBef>
              <a:spcAft>
                <a:spcPct val="0"/>
              </a:spcAft>
              <a:defRPr b="1">
                <a:solidFill>
                  <a:srgbClr val="F15B40"/>
                </a:solidFill>
                <a:latin typeface="Arial" pitchFamily="34" charset="0"/>
              </a:defRPr>
            </a:lvl1pPr>
          </a:lstStyle>
          <a:p>
            <a:pPr>
              <a:defRPr/>
            </a:pPr>
            <a:endParaRPr lang="en-GB"/>
          </a:p>
        </p:txBody>
      </p:sp>
      <p:sp>
        <p:nvSpPr>
          <p:cNvPr id="9" name="Slide Number Placeholder 6"/>
          <p:cNvSpPr>
            <a:spLocks noGrp="1"/>
          </p:cNvSpPr>
          <p:nvPr>
            <p:ph type="sldNum" sz="quarter" idx="12"/>
          </p:nvPr>
        </p:nvSpPr>
        <p:spPr/>
        <p:txBody>
          <a:bodyPr/>
          <a:lstStyle>
            <a:lvl1pPr>
              <a:defRPr b="1"/>
            </a:lvl1pPr>
          </a:lstStyle>
          <a:p>
            <a:pPr>
              <a:defRPr/>
            </a:pPr>
            <a:fld id="{43779913-6B70-41D9-B7F5-90C31B4D5002}" type="slidenum">
              <a:rPr lang="en-GB" altLang="en-US"/>
              <a:pPr>
                <a:defRPr/>
              </a:pPr>
              <a:t>‹#›</a:t>
            </a:fld>
            <a:endParaRPr lang="en-GB" altLang="en-US"/>
          </a:p>
        </p:txBody>
      </p:sp>
    </p:spTree>
    <p:extLst>
      <p:ext uri="{BB962C8B-B14F-4D97-AF65-F5344CB8AC3E}">
        <p14:creationId xmlns:p14="http://schemas.microsoft.com/office/powerpoint/2010/main" val="29778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ounded Rectangle 6"/>
          <p:cNvSpPr/>
          <p:nvPr userDrawn="1"/>
        </p:nvSpPr>
        <p:spPr>
          <a:xfrm>
            <a:off x="-396875" y="1484313"/>
            <a:ext cx="9864725" cy="144462"/>
          </a:xfrm>
          <a:prstGeom prst="roundRect">
            <a:avLst/>
          </a:prstGeom>
          <a:solidFill>
            <a:srgbClr val="013D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b="0">
              <a:solidFill>
                <a:prstClr val="white"/>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4388" y="1139825"/>
            <a:ext cx="1863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64626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86024"/>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64626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6024"/>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6"/>
          <p:cNvSpPr>
            <a:spLocks noGrp="1"/>
          </p:cNvSpPr>
          <p:nvPr>
            <p:ph type="dt" sz="half" idx="10"/>
          </p:nvPr>
        </p:nvSpPr>
        <p:spPr/>
        <p:txBody>
          <a:bodyPr/>
          <a:lstStyle>
            <a:lvl1pPr fontAlgn="base">
              <a:spcBef>
                <a:spcPct val="0"/>
              </a:spcBef>
              <a:spcAft>
                <a:spcPct val="0"/>
              </a:spcAft>
              <a:defRPr b="1">
                <a:solidFill>
                  <a:srgbClr val="F15B40"/>
                </a:solidFill>
                <a:latin typeface="Arial" pitchFamily="34" charset="0"/>
              </a:defRPr>
            </a:lvl1pPr>
          </a:lstStyle>
          <a:p>
            <a:pPr>
              <a:defRPr/>
            </a:pPr>
            <a:fld id="{EC5D448B-556F-4FD8-87CA-F8F22551FED8}" type="datetimeFigureOut">
              <a:rPr lang="en-GB"/>
              <a:pPr>
                <a:defRPr/>
              </a:pPr>
              <a:t>11/12/2023</a:t>
            </a:fld>
            <a:endParaRPr lang="en-GB" dirty="0"/>
          </a:p>
        </p:txBody>
      </p:sp>
      <p:sp>
        <p:nvSpPr>
          <p:cNvPr id="10" name="Footer Placeholder 7"/>
          <p:cNvSpPr>
            <a:spLocks noGrp="1"/>
          </p:cNvSpPr>
          <p:nvPr>
            <p:ph type="ftr" sz="quarter" idx="11"/>
          </p:nvPr>
        </p:nvSpPr>
        <p:spPr/>
        <p:txBody>
          <a:bodyPr/>
          <a:lstStyle>
            <a:lvl1pPr fontAlgn="base">
              <a:spcBef>
                <a:spcPct val="0"/>
              </a:spcBef>
              <a:spcAft>
                <a:spcPct val="0"/>
              </a:spcAft>
              <a:defRPr b="1">
                <a:solidFill>
                  <a:srgbClr val="F15B40"/>
                </a:solidFill>
                <a:latin typeface="Arial" pitchFamily="34" charset="0"/>
              </a:defRPr>
            </a:lvl1pPr>
          </a:lstStyle>
          <a:p>
            <a:pPr>
              <a:defRPr/>
            </a:pPr>
            <a:endParaRPr lang="en-GB"/>
          </a:p>
        </p:txBody>
      </p:sp>
      <p:sp>
        <p:nvSpPr>
          <p:cNvPr id="11" name="Slide Number Placeholder 8"/>
          <p:cNvSpPr>
            <a:spLocks noGrp="1"/>
          </p:cNvSpPr>
          <p:nvPr>
            <p:ph type="sldNum" sz="quarter" idx="12"/>
          </p:nvPr>
        </p:nvSpPr>
        <p:spPr/>
        <p:txBody>
          <a:bodyPr/>
          <a:lstStyle>
            <a:lvl1pPr>
              <a:defRPr b="1"/>
            </a:lvl1pPr>
          </a:lstStyle>
          <a:p>
            <a:pPr>
              <a:defRPr/>
            </a:pPr>
            <a:fld id="{6323AD5E-3F3D-4D75-9311-CA6EFDF7B3B1}" type="slidenum">
              <a:rPr lang="en-GB" altLang="en-US"/>
              <a:pPr>
                <a:defRPr/>
              </a:pPr>
              <a:t>‹#›</a:t>
            </a:fld>
            <a:endParaRPr lang="en-GB" altLang="en-US"/>
          </a:p>
        </p:txBody>
      </p:sp>
    </p:spTree>
    <p:extLst>
      <p:ext uri="{BB962C8B-B14F-4D97-AF65-F5344CB8AC3E}">
        <p14:creationId xmlns:p14="http://schemas.microsoft.com/office/powerpoint/2010/main" val="2583110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ounded Rectangle 2"/>
          <p:cNvSpPr/>
          <p:nvPr userDrawn="1"/>
        </p:nvSpPr>
        <p:spPr>
          <a:xfrm>
            <a:off x="-396875" y="1484313"/>
            <a:ext cx="9864725" cy="144462"/>
          </a:xfrm>
          <a:prstGeom prst="roundRect">
            <a:avLst/>
          </a:prstGeom>
          <a:solidFill>
            <a:srgbClr val="013D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b="0">
              <a:solidFill>
                <a:prstClr val="white"/>
              </a:solidFill>
            </a:endParaRPr>
          </a:p>
        </p:txBody>
      </p:sp>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4388" y="1139825"/>
            <a:ext cx="1863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013D79"/>
                </a:solidFill>
                <a:latin typeface="Arial" pitchFamily="34" charset="0"/>
                <a:cs typeface="Arial" pitchFamily="34" charset="0"/>
              </a:defRPr>
            </a:lvl1pPr>
          </a:lstStyle>
          <a:p>
            <a:r>
              <a:rPr lang="en-US" dirty="0"/>
              <a:t>Click to edit Master title style</a:t>
            </a:r>
            <a:endParaRPr lang="en-GB" dirty="0"/>
          </a:p>
        </p:txBody>
      </p:sp>
      <p:sp>
        <p:nvSpPr>
          <p:cNvPr id="5" name="Date Placeholder 2"/>
          <p:cNvSpPr>
            <a:spLocks noGrp="1"/>
          </p:cNvSpPr>
          <p:nvPr>
            <p:ph type="dt" sz="half" idx="10"/>
          </p:nvPr>
        </p:nvSpPr>
        <p:spPr/>
        <p:txBody>
          <a:bodyPr/>
          <a:lstStyle>
            <a:lvl1pPr fontAlgn="base">
              <a:spcBef>
                <a:spcPct val="0"/>
              </a:spcBef>
              <a:spcAft>
                <a:spcPct val="0"/>
              </a:spcAft>
              <a:defRPr b="1">
                <a:solidFill>
                  <a:srgbClr val="F15B40"/>
                </a:solidFill>
                <a:latin typeface="Arial" pitchFamily="34" charset="0"/>
              </a:defRPr>
            </a:lvl1pPr>
          </a:lstStyle>
          <a:p>
            <a:pPr>
              <a:defRPr/>
            </a:pPr>
            <a:fld id="{17575276-5121-48A7-A2F3-FB4E1E0E3867}" type="datetimeFigureOut">
              <a:rPr lang="en-GB"/>
              <a:pPr>
                <a:defRPr/>
              </a:pPr>
              <a:t>11/12/2023</a:t>
            </a:fld>
            <a:endParaRPr lang="en-GB" dirty="0"/>
          </a:p>
        </p:txBody>
      </p:sp>
      <p:sp>
        <p:nvSpPr>
          <p:cNvPr id="6" name="Footer Placeholder 3"/>
          <p:cNvSpPr>
            <a:spLocks noGrp="1"/>
          </p:cNvSpPr>
          <p:nvPr>
            <p:ph type="ftr" sz="quarter" idx="11"/>
          </p:nvPr>
        </p:nvSpPr>
        <p:spPr/>
        <p:txBody>
          <a:bodyPr/>
          <a:lstStyle>
            <a:lvl1pPr fontAlgn="base">
              <a:spcBef>
                <a:spcPct val="0"/>
              </a:spcBef>
              <a:spcAft>
                <a:spcPct val="0"/>
              </a:spcAft>
              <a:defRPr b="1">
                <a:solidFill>
                  <a:srgbClr val="F15B40"/>
                </a:solidFill>
                <a:latin typeface="Arial" pitchFamily="34" charset="0"/>
              </a:defRPr>
            </a:lvl1pPr>
          </a:lstStyle>
          <a:p>
            <a:pPr>
              <a:defRPr/>
            </a:pPr>
            <a:endParaRPr lang="en-GB"/>
          </a:p>
        </p:txBody>
      </p:sp>
      <p:sp>
        <p:nvSpPr>
          <p:cNvPr id="7" name="Slide Number Placeholder 4"/>
          <p:cNvSpPr>
            <a:spLocks noGrp="1"/>
          </p:cNvSpPr>
          <p:nvPr>
            <p:ph type="sldNum" sz="quarter" idx="12"/>
          </p:nvPr>
        </p:nvSpPr>
        <p:spPr/>
        <p:txBody>
          <a:bodyPr/>
          <a:lstStyle>
            <a:lvl1pPr>
              <a:defRPr b="1"/>
            </a:lvl1pPr>
          </a:lstStyle>
          <a:p>
            <a:pPr>
              <a:defRPr/>
            </a:pPr>
            <a:fld id="{3C65F104-BF48-4E93-86DF-34577C82BCEC}" type="slidenum">
              <a:rPr lang="en-GB" altLang="en-US"/>
              <a:pPr>
                <a:defRPr/>
              </a:pPr>
              <a:t>‹#›</a:t>
            </a:fld>
            <a:endParaRPr lang="en-GB" altLang="en-US"/>
          </a:p>
        </p:txBody>
      </p:sp>
    </p:spTree>
    <p:extLst>
      <p:ext uri="{BB962C8B-B14F-4D97-AF65-F5344CB8AC3E}">
        <p14:creationId xmlns:p14="http://schemas.microsoft.com/office/powerpoint/2010/main" val="4153499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ounded Rectangle 1"/>
          <p:cNvSpPr/>
          <p:nvPr userDrawn="1"/>
        </p:nvSpPr>
        <p:spPr>
          <a:xfrm>
            <a:off x="-396875" y="476250"/>
            <a:ext cx="9864725" cy="144463"/>
          </a:xfrm>
          <a:prstGeom prst="roundRect">
            <a:avLst/>
          </a:prstGeom>
          <a:solidFill>
            <a:srgbClr val="013D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b="0">
              <a:solidFill>
                <a:prstClr val="white"/>
              </a:solidFill>
            </a:endParaRPr>
          </a:p>
        </p:txBody>
      </p:sp>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4388" y="122238"/>
            <a:ext cx="1863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fontAlgn="base">
              <a:spcBef>
                <a:spcPct val="0"/>
              </a:spcBef>
              <a:spcAft>
                <a:spcPct val="0"/>
              </a:spcAft>
              <a:defRPr b="1">
                <a:latin typeface="Arial" pitchFamily="34" charset="0"/>
              </a:defRPr>
            </a:lvl1pPr>
          </a:lstStyle>
          <a:p>
            <a:pPr>
              <a:defRPr/>
            </a:pPr>
            <a:fld id="{A4CC88C7-B639-459F-BFD3-64AB60B7E9CE}" type="datetimeFigureOut">
              <a:rPr lang="en-GB"/>
              <a:pPr>
                <a:defRPr/>
              </a:pPr>
              <a:t>11/12/2023</a:t>
            </a:fld>
            <a:endParaRPr lang="en-GB"/>
          </a:p>
        </p:txBody>
      </p:sp>
      <p:sp>
        <p:nvSpPr>
          <p:cNvPr id="5" name="Footer Placeholder 2"/>
          <p:cNvSpPr>
            <a:spLocks noGrp="1"/>
          </p:cNvSpPr>
          <p:nvPr>
            <p:ph type="ftr" sz="quarter" idx="11"/>
          </p:nvPr>
        </p:nvSpPr>
        <p:spPr/>
        <p:txBody>
          <a:bodyPr/>
          <a:lstStyle>
            <a:lvl1pPr fontAlgn="base">
              <a:spcBef>
                <a:spcPct val="0"/>
              </a:spcBef>
              <a:spcAft>
                <a:spcPct val="0"/>
              </a:spcAft>
              <a:defRPr b="1">
                <a:latin typeface="Arial" pitchFamily="34" charset="0"/>
              </a:defRPr>
            </a:lvl1pPr>
          </a:lstStyle>
          <a:p>
            <a:pPr>
              <a:defRPr/>
            </a:pPr>
            <a:endParaRPr lang="en-GB"/>
          </a:p>
        </p:txBody>
      </p:sp>
      <p:sp>
        <p:nvSpPr>
          <p:cNvPr id="6" name="Slide Number Placeholder 3"/>
          <p:cNvSpPr>
            <a:spLocks noGrp="1"/>
          </p:cNvSpPr>
          <p:nvPr>
            <p:ph type="sldNum" sz="quarter" idx="12"/>
          </p:nvPr>
        </p:nvSpPr>
        <p:spPr/>
        <p:txBody>
          <a:bodyPr/>
          <a:lstStyle>
            <a:lvl1pPr>
              <a:defRPr b="1"/>
            </a:lvl1pPr>
          </a:lstStyle>
          <a:p>
            <a:pPr>
              <a:defRPr/>
            </a:pPr>
            <a:fld id="{44289B7B-23FA-4A14-97A3-7F6B347A34C4}" type="slidenum">
              <a:rPr lang="en-GB" altLang="en-US"/>
              <a:pPr>
                <a:defRPr/>
              </a:pPr>
              <a:t>‹#›</a:t>
            </a:fld>
            <a:endParaRPr lang="en-GB" altLang="en-US"/>
          </a:p>
        </p:txBody>
      </p:sp>
    </p:spTree>
    <p:extLst>
      <p:ext uri="{BB962C8B-B14F-4D97-AF65-F5344CB8AC3E}">
        <p14:creationId xmlns:p14="http://schemas.microsoft.com/office/powerpoint/2010/main" val="4294553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image" Target="../media/image3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457200" y="1711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F15B40"/>
                </a:solidFill>
                <a:latin typeface="Arial"/>
              </a:defRPr>
            </a:lvl1pPr>
          </a:lstStyle>
          <a:p>
            <a:pPr>
              <a:defRPr/>
            </a:pPr>
            <a:fld id="{9D497D23-E88A-4DCB-825D-A54E09D92B65}" type="datetimeFigureOut">
              <a:rPr lang="en-GB"/>
              <a:pPr>
                <a:defRPr/>
              </a:pPr>
              <a:t>11/12/2023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rgbClr val="F15B40"/>
                </a:solidFill>
                <a:latin typeface="Aria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F15B40"/>
                </a:solidFill>
              </a:defRPr>
            </a:lvl1pPr>
          </a:lstStyle>
          <a:p>
            <a:pPr>
              <a:defRPr/>
            </a:pPr>
            <a:fld id="{D92885BC-26DA-436F-A9B1-6F7DA887317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0801" r:id="rId1"/>
    <p:sldLayoutId id="2147490802" r:id="rId2"/>
    <p:sldLayoutId id="2147490803" r:id="rId3"/>
    <p:sldLayoutId id="2147490804" r:id="rId4"/>
    <p:sldLayoutId id="2147490805" r:id="rId5"/>
    <p:sldLayoutId id="2147490806" r:id="rId6"/>
    <p:sldLayoutId id="2147490807" r:id="rId7"/>
    <p:sldLayoutId id="2147490808" r:id="rId8"/>
    <p:sldLayoutId id="2147490809" r:id="rId9"/>
    <p:sldLayoutId id="2147490810" r:id="rId10"/>
    <p:sldLayoutId id="2147490811" r:id="rId11"/>
    <p:sldLayoutId id="2147490812" r:id="rId12"/>
    <p:sldLayoutId id="2147490813" r:id="rId13"/>
  </p:sldLayoutIdLst>
  <p:txStyles>
    <p:titleStyle>
      <a:lvl1pPr algn="l" rtl="0" eaLnBrk="0" fontAlgn="base" hangingPunct="0">
        <a:spcBef>
          <a:spcPct val="0"/>
        </a:spcBef>
        <a:spcAft>
          <a:spcPct val="0"/>
        </a:spcAft>
        <a:defRPr sz="4000" kern="1200">
          <a:solidFill>
            <a:srgbClr val="013D7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13D79"/>
          </a:solidFill>
          <a:latin typeface="Arial" pitchFamily="34" charset="0"/>
          <a:cs typeface="Arial" pitchFamily="34" charset="0"/>
        </a:defRPr>
      </a:lvl2pPr>
      <a:lvl3pPr algn="l" rtl="0" eaLnBrk="0" fontAlgn="base" hangingPunct="0">
        <a:spcBef>
          <a:spcPct val="0"/>
        </a:spcBef>
        <a:spcAft>
          <a:spcPct val="0"/>
        </a:spcAft>
        <a:defRPr sz="4000">
          <a:solidFill>
            <a:srgbClr val="013D79"/>
          </a:solidFill>
          <a:latin typeface="Arial" pitchFamily="34" charset="0"/>
          <a:cs typeface="Arial" pitchFamily="34" charset="0"/>
        </a:defRPr>
      </a:lvl3pPr>
      <a:lvl4pPr algn="l" rtl="0" eaLnBrk="0" fontAlgn="base" hangingPunct="0">
        <a:spcBef>
          <a:spcPct val="0"/>
        </a:spcBef>
        <a:spcAft>
          <a:spcPct val="0"/>
        </a:spcAft>
        <a:defRPr sz="4000">
          <a:solidFill>
            <a:srgbClr val="013D79"/>
          </a:solidFill>
          <a:latin typeface="Arial" pitchFamily="34" charset="0"/>
          <a:cs typeface="Arial" pitchFamily="34" charset="0"/>
        </a:defRPr>
      </a:lvl4pPr>
      <a:lvl5pPr algn="l" rtl="0" eaLnBrk="0" fontAlgn="base" hangingPunct="0">
        <a:spcBef>
          <a:spcPct val="0"/>
        </a:spcBef>
        <a:spcAft>
          <a:spcPct val="0"/>
        </a:spcAft>
        <a:defRPr sz="4000">
          <a:solidFill>
            <a:srgbClr val="013D79"/>
          </a:solidFill>
          <a:latin typeface="Arial" pitchFamily="34" charset="0"/>
          <a:cs typeface="Arial" pitchFamily="34" charset="0"/>
        </a:defRPr>
      </a:lvl5pPr>
      <a:lvl6pPr marL="457200" algn="l" rtl="0" fontAlgn="base">
        <a:spcBef>
          <a:spcPct val="0"/>
        </a:spcBef>
        <a:spcAft>
          <a:spcPct val="0"/>
        </a:spcAft>
        <a:defRPr sz="4000">
          <a:solidFill>
            <a:srgbClr val="013D79"/>
          </a:solidFill>
          <a:latin typeface="Arial" pitchFamily="34" charset="0"/>
          <a:cs typeface="Arial" pitchFamily="34" charset="0"/>
        </a:defRPr>
      </a:lvl6pPr>
      <a:lvl7pPr marL="914400" algn="l" rtl="0" fontAlgn="base">
        <a:spcBef>
          <a:spcPct val="0"/>
        </a:spcBef>
        <a:spcAft>
          <a:spcPct val="0"/>
        </a:spcAft>
        <a:defRPr sz="4000">
          <a:solidFill>
            <a:srgbClr val="013D79"/>
          </a:solidFill>
          <a:latin typeface="Arial" pitchFamily="34" charset="0"/>
          <a:cs typeface="Arial" pitchFamily="34" charset="0"/>
        </a:defRPr>
      </a:lvl7pPr>
      <a:lvl8pPr marL="1371600" algn="l" rtl="0" fontAlgn="base">
        <a:spcBef>
          <a:spcPct val="0"/>
        </a:spcBef>
        <a:spcAft>
          <a:spcPct val="0"/>
        </a:spcAft>
        <a:defRPr sz="4000">
          <a:solidFill>
            <a:srgbClr val="013D79"/>
          </a:solidFill>
          <a:latin typeface="Arial" pitchFamily="34" charset="0"/>
          <a:cs typeface="Arial" pitchFamily="34" charset="0"/>
        </a:defRPr>
      </a:lvl8pPr>
      <a:lvl9pPr marL="1828800" algn="l" rtl="0" fontAlgn="base">
        <a:spcBef>
          <a:spcPct val="0"/>
        </a:spcBef>
        <a:spcAft>
          <a:spcPct val="0"/>
        </a:spcAft>
        <a:defRPr sz="4000">
          <a:solidFill>
            <a:srgbClr val="013D79"/>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013D79"/>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013D79"/>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13D79"/>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13D79"/>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13D7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9"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b="0">
                <a:solidFill>
                  <a:prstClr val="black">
                    <a:tint val="75000"/>
                  </a:prstClr>
                </a:solidFill>
                <a:latin typeface="Arial" panose="020B0604020202020204"/>
              </a:defRPr>
            </a:lvl1pPr>
          </a:lstStyle>
          <a:p>
            <a:pPr>
              <a:defRPr/>
            </a:pPr>
            <a:fld id="{DCB8CBC4-B9F1-47D9-8DAC-C15B447ACF2A}" type="datetimeFigureOut">
              <a:rPr lang="en-US"/>
              <a:pPr>
                <a:defRPr/>
              </a:pPr>
              <a:t>12/11/2023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b="0">
                <a:solidFill>
                  <a:prstClr val="black">
                    <a:tint val="75000"/>
                  </a:prstClr>
                </a:solidFill>
                <a:latin typeface="Arial" panose="020B0604020202020204"/>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b="0">
                <a:solidFill>
                  <a:prstClr val="black">
                    <a:tint val="75000"/>
                  </a:prstClr>
                </a:solidFill>
                <a:latin typeface="Arial" panose="020B0604020202020204"/>
              </a:defRPr>
            </a:lvl1pPr>
          </a:lstStyle>
          <a:p>
            <a:pPr>
              <a:defRPr/>
            </a:pPr>
            <a:fld id="{313C77DD-6A6D-49A9-8686-D0D38F92C13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961" r:id="rId1"/>
    <p:sldLayoutId id="2147490962" r:id="rId2"/>
    <p:sldLayoutId id="2147490963" r:id="rId3"/>
    <p:sldLayoutId id="2147490964" r:id="rId4"/>
    <p:sldLayoutId id="2147490965" r:id="rId5"/>
    <p:sldLayoutId id="2147490966" r:id="rId6"/>
    <p:sldLayoutId id="2147490967" r:id="rId7"/>
    <p:sldLayoutId id="2147490968" r:id="rId8"/>
    <p:sldLayoutId id="2147490969" r:id="rId9"/>
    <p:sldLayoutId id="2147490970" r:id="rId10"/>
    <p:sldLayoutId id="2147490971" r:id="rId11"/>
  </p:sldLayoutIdLst>
  <p:txStyles>
    <p:titleStyle>
      <a:lvl1pPr algn="l" defTabSz="684213"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4213" rtl="0" eaLnBrk="0" fontAlgn="base" hangingPunct="0">
        <a:lnSpc>
          <a:spcPct val="90000"/>
        </a:lnSpc>
        <a:spcBef>
          <a:spcPct val="0"/>
        </a:spcBef>
        <a:spcAft>
          <a:spcPct val="0"/>
        </a:spcAft>
        <a:defRPr sz="3300">
          <a:solidFill>
            <a:schemeClr val="tx1"/>
          </a:solidFill>
          <a:latin typeface="Arial" panose="020B0604020202020204" pitchFamily="34" charset="0"/>
        </a:defRPr>
      </a:lvl2pPr>
      <a:lvl3pPr algn="l" defTabSz="684213" rtl="0" eaLnBrk="0" fontAlgn="base" hangingPunct="0">
        <a:lnSpc>
          <a:spcPct val="90000"/>
        </a:lnSpc>
        <a:spcBef>
          <a:spcPct val="0"/>
        </a:spcBef>
        <a:spcAft>
          <a:spcPct val="0"/>
        </a:spcAft>
        <a:defRPr sz="3300">
          <a:solidFill>
            <a:schemeClr val="tx1"/>
          </a:solidFill>
          <a:latin typeface="Arial" panose="020B0604020202020204" pitchFamily="34" charset="0"/>
        </a:defRPr>
      </a:lvl3pPr>
      <a:lvl4pPr algn="l" defTabSz="684213" rtl="0" eaLnBrk="0" fontAlgn="base" hangingPunct="0">
        <a:lnSpc>
          <a:spcPct val="90000"/>
        </a:lnSpc>
        <a:spcBef>
          <a:spcPct val="0"/>
        </a:spcBef>
        <a:spcAft>
          <a:spcPct val="0"/>
        </a:spcAft>
        <a:defRPr sz="3300">
          <a:solidFill>
            <a:schemeClr val="tx1"/>
          </a:solidFill>
          <a:latin typeface="Arial" panose="020B0604020202020204" pitchFamily="34" charset="0"/>
        </a:defRPr>
      </a:lvl4pPr>
      <a:lvl5pPr algn="l" defTabSz="684213" rtl="0" eaLnBrk="0" fontAlgn="base" hangingPunct="0">
        <a:lnSpc>
          <a:spcPct val="90000"/>
        </a:lnSpc>
        <a:spcBef>
          <a:spcPct val="0"/>
        </a:spcBef>
        <a:spcAft>
          <a:spcPct val="0"/>
        </a:spcAft>
        <a:defRPr sz="3300">
          <a:solidFill>
            <a:schemeClr val="tx1"/>
          </a:solidFill>
          <a:latin typeface="Arial" panose="020B0604020202020204" pitchFamily="34" charset="0"/>
        </a:defRPr>
      </a:lvl5pPr>
      <a:lvl6pPr marL="457200" algn="l" defTabSz="684213" rtl="0" fontAlgn="base">
        <a:lnSpc>
          <a:spcPct val="90000"/>
        </a:lnSpc>
        <a:spcBef>
          <a:spcPct val="0"/>
        </a:spcBef>
        <a:spcAft>
          <a:spcPct val="0"/>
        </a:spcAft>
        <a:defRPr sz="3300">
          <a:solidFill>
            <a:schemeClr val="tx1"/>
          </a:solidFill>
          <a:latin typeface="Arial" panose="020B0604020202020204" pitchFamily="34" charset="0"/>
        </a:defRPr>
      </a:lvl6pPr>
      <a:lvl7pPr marL="914400" algn="l" defTabSz="684213" rtl="0" fontAlgn="base">
        <a:lnSpc>
          <a:spcPct val="90000"/>
        </a:lnSpc>
        <a:spcBef>
          <a:spcPct val="0"/>
        </a:spcBef>
        <a:spcAft>
          <a:spcPct val="0"/>
        </a:spcAft>
        <a:defRPr sz="3300">
          <a:solidFill>
            <a:schemeClr val="tx1"/>
          </a:solidFill>
          <a:latin typeface="Arial" panose="020B0604020202020204" pitchFamily="34" charset="0"/>
        </a:defRPr>
      </a:lvl7pPr>
      <a:lvl8pPr marL="1371600" algn="l" defTabSz="684213" rtl="0" fontAlgn="base">
        <a:lnSpc>
          <a:spcPct val="90000"/>
        </a:lnSpc>
        <a:spcBef>
          <a:spcPct val="0"/>
        </a:spcBef>
        <a:spcAft>
          <a:spcPct val="0"/>
        </a:spcAft>
        <a:defRPr sz="3300">
          <a:solidFill>
            <a:schemeClr val="tx1"/>
          </a:solidFill>
          <a:latin typeface="Arial" panose="020B0604020202020204" pitchFamily="34" charset="0"/>
        </a:defRPr>
      </a:lvl8pPr>
      <a:lvl9pPr marL="1828800" algn="l" defTabSz="684213" rtl="0" fontAlgn="base">
        <a:lnSpc>
          <a:spcPct val="90000"/>
        </a:lnSpc>
        <a:spcBef>
          <a:spcPct val="0"/>
        </a:spcBef>
        <a:spcAft>
          <a:spcPct val="0"/>
        </a:spcAft>
        <a:defRPr sz="3300">
          <a:solidFill>
            <a:schemeClr val="tx1"/>
          </a:solidFill>
          <a:latin typeface="Arial" panose="020B0604020202020204" pitchFamily="34" charset="0"/>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71135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rgbClr val="F15B40"/>
                </a:solidFill>
              </a:defRPr>
            </a:lvl1pPr>
          </a:lstStyle>
          <a:p>
            <a:pPr eaLnBrk="1" fontAlgn="auto" hangingPunct="1">
              <a:spcBef>
                <a:spcPts val="0"/>
              </a:spcBef>
              <a:spcAft>
                <a:spcPts val="0"/>
              </a:spcAft>
            </a:pPr>
            <a:fld id="{D69C4691-061D-4E7E-A9E6-F6457893A11B}" type="datetimeFigureOut">
              <a:rPr lang="en-GB" b="0" smtClean="0">
                <a:latin typeface="Arial"/>
              </a:rPr>
              <a:pPr eaLnBrk="1" fontAlgn="auto" hangingPunct="1">
                <a:spcBef>
                  <a:spcPts val="0"/>
                </a:spcBef>
                <a:spcAft>
                  <a:spcPts val="0"/>
                </a:spcAft>
              </a:pPr>
              <a:t>11/12/2023</a:t>
            </a:fld>
            <a:endParaRPr lang="en-GB" b="0" dirty="0">
              <a:latin typeface="Aria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rgbClr val="F15B40"/>
                </a:solidFill>
              </a:defRPr>
            </a:lvl1pPr>
          </a:lstStyle>
          <a:p>
            <a:pPr eaLnBrk="1" fontAlgn="auto" hangingPunct="1">
              <a:spcBef>
                <a:spcPts val="0"/>
              </a:spcBef>
              <a:spcAft>
                <a:spcPts val="0"/>
              </a:spcAft>
            </a:pPr>
            <a:endParaRPr lang="en-GB" b="0" dirty="0">
              <a:latin typeface="Aria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rgbClr val="F15B40"/>
                </a:solidFill>
              </a:defRPr>
            </a:lvl1pPr>
          </a:lstStyle>
          <a:p>
            <a:pPr eaLnBrk="1" fontAlgn="auto" hangingPunct="1">
              <a:spcBef>
                <a:spcPts val="0"/>
              </a:spcBef>
              <a:spcAft>
                <a:spcPts val="0"/>
              </a:spcAft>
            </a:pPr>
            <a:fld id="{389A4E06-C34C-42F4-9E4F-60DABEA5DDF2}" type="slidenum">
              <a:rPr lang="en-GB" b="0" smtClean="0">
                <a:latin typeface="Arial"/>
              </a:rPr>
              <a:pPr eaLnBrk="1" fontAlgn="auto" hangingPunct="1">
                <a:spcBef>
                  <a:spcPts val="0"/>
                </a:spcBef>
                <a:spcAft>
                  <a:spcPts val="0"/>
                </a:spcAft>
              </a:pPr>
              <a:t>‹#›</a:t>
            </a:fld>
            <a:endParaRPr lang="en-GB" b="0" dirty="0">
              <a:latin typeface="Arial"/>
            </a:endParaRPr>
          </a:p>
        </p:txBody>
      </p:sp>
    </p:spTree>
    <p:extLst>
      <p:ext uri="{BB962C8B-B14F-4D97-AF65-F5344CB8AC3E}">
        <p14:creationId xmlns:p14="http://schemas.microsoft.com/office/powerpoint/2010/main" val="2434568829"/>
      </p:ext>
    </p:extLst>
  </p:cSld>
  <p:clrMap bg1="lt1" tx1="dk1" bg2="lt2" tx2="dk2" accent1="accent1" accent2="accent2" accent3="accent3" accent4="accent4" accent5="accent5" accent6="accent6" hlink="hlink" folHlink="folHlink"/>
  <p:sldLayoutIdLst>
    <p:sldLayoutId id="2147491030" r:id="rId1"/>
    <p:sldLayoutId id="2147491031" r:id="rId2"/>
    <p:sldLayoutId id="2147491032" r:id="rId3"/>
    <p:sldLayoutId id="2147491033" r:id="rId4"/>
    <p:sldLayoutId id="2147491034" r:id="rId5"/>
    <p:sldLayoutId id="2147491035" r:id="rId6"/>
    <p:sldLayoutId id="2147491036" r:id="rId7"/>
    <p:sldLayoutId id="2147491037" r:id="rId8"/>
    <p:sldLayoutId id="2147491038" r:id="rId9"/>
    <p:sldLayoutId id="2147491039" r:id="rId10"/>
    <p:sldLayoutId id="2147491040" r:id="rId11"/>
    <p:sldLayoutId id="2147491041" r:id="rId12"/>
    <p:sldLayoutId id="2147491042" r:id="rId13"/>
  </p:sldLayoutIdLst>
  <p:txStyles>
    <p:titleStyle>
      <a:lvl1pPr algn="l" defTabSz="685800" rtl="0" eaLnBrk="1" latinLnBrk="0" hangingPunct="1">
        <a:spcBef>
          <a:spcPct val="0"/>
        </a:spcBef>
        <a:buNone/>
        <a:defRPr sz="3000" kern="1200">
          <a:solidFill>
            <a:srgbClr val="013D79"/>
          </a:solidFill>
          <a:latin typeface="Arial" pitchFamily="34" charset="0"/>
          <a:ea typeface="+mj-ea"/>
          <a:cs typeface="Arial" pitchFamily="34" charset="0"/>
        </a:defRPr>
      </a:lvl1pPr>
    </p:titleStyle>
    <p:bodyStyle>
      <a:lvl1pPr marL="257175" indent="-257175" algn="l" defTabSz="685800" rtl="0" eaLnBrk="1" latinLnBrk="0" hangingPunct="1">
        <a:spcBef>
          <a:spcPct val="20000"/>
        </a:spcBef>
        <a:buFont typeface="Arial" pitchFamily="34" charset="0"/>
        <a:buChar char="•"/>
        <a:defRPr sz="2400" kern="1200">
          <a:solidFill>
            <a:srgbClr val="013D79"/>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rgbClr val="013D79"/>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rgbClr val="013D79"/>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rgbClr val="013D79"/>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rgbClr val="013D79"/>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Graphical user interface&#10;&#10;Description automatically generated with low confidence">
            <a:extLst>
              <a:ext uri="{FF2B5EF4-FFF2-40B4-BE49-F238E27FC236}">
                <a16:creationId xmlns:a16="http://schemas.microsoft.com/office/drawing/2014/main" id="{21506004-DF47-3693-E2A6-200FF6D7468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5B576AB9-9603-6F29-AD72-067F79754BD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29E534CD-DBE6-80DB-2CC3-D829FD1C9CC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B3ED58E2-5C8A-CFFA-04EF-CD678C61F14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b="0" i="0">
                <a:solidFill>
                  <a:schemeClr val="tx1">
                    <a:tint val="75000"/>
                  </a:schemeClr>
                </a:solidFill>
                <a:latin typeface="Outfit" pitchFamily="2" charset="0"/>
              </a:defRPr>
            </a:lvl1pPr>
          </a:lstStyle>
          <a:p>
            <a:fld id="{EEF7784C-53CE-E245-8390-EB465F546508}" type="datetimeFigureOut">
              <a:rPr lang="en-US" smtClean="0"/>
              <a:pPr/>
              <a:t>12/11/2023</a:t>
            </a:fld>
            <a:endParaRPr lang="en-US" dirty="0"/>
          </a:p>
        </p:txBody>
      </p:sp>
      <p:sp>
        <p:nvSpPr>
          <p:cNvPr id="5" name="Footer Placeholder 4">
            <a:extLst>
              <a:ext uri="{FF2B5EF4-FFF2-40B4-BE49-F238E27FC236}">
                <a16:creationId xmlns:a16="http://schemas.microsoft.com/office/drawing/2014/main" id="{A3C9AC66-7F92-D057-E961-39AEFFE5949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b="0" i="0">
                <a:solidFill>
                  <a:schemeClr val="tx1">
                    <a:tint val="75000"/>
                  </a:schemeClr>
                </a:solidFill>
                <a:latin typeface="Outfit" pitchFamily="2" charset="0"/>
              </a:defRPr>
            </a:lvl1pPr>
          </a:lstStyle>
          <a:p>
            <a:endParaRPr lang="en-US" dirty="0"/>
          </a:p>
        </p:txBody>
      </p:sp>
      <p:sp>
        <p:nvSpPr>
          <p:cNvPr id="6" name="Slide Number Placeholder 5">
            <a:extLst>
              <a:ext uri="{FF2B5EF4-FFF2-40B4-BE49-F238E27FC236}">
                <a16:creationId xmlns:a16="http://schemas.microsoft.com/office/drawing/2014/main" id="{7F816629-A131-7EC5-2D58-0DC9FA93E09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b="0" i="0">
                <a:solidFill>
                  <a:schemeClr val="tx1">
                    <a:tint val="75000"/>
                  </a:schemeClr>
                </a:solidFill>
                <a:latin typeface="Outfit" pitchFamily="2" charset="0"/>
              </a:defRPr>
            </a:lvl1pPr>
          </a:lstStyle>
          <a:p>
            <a:fld id="{7BFBF019-71B3-E645-89FF-7C583732457A}" type="slidenum">
              <a:rPr lang="en-US" smtClean="0"/>
              <a:pPr/>
              <a:t>‹#›</a:t>
            </a:fld>
            <a:endParaRPr lang="en-US" dirty="0"/>
          </a:p>
        </p:txBody>
      </p:sp>
    </p:spTree>
    <p:extLst>
      <p:ext uri="{BB962C8B-B14F-4D97-AF65-F5344CB8AC3E}">
        <p14:creationId xmlns:p14="http://schemas.microsoft.com/office/powerpoint/2010/main" val="430347873"/>
      </p:ext>
    </p:extLst>
  </p:cSld>
  <p:clrMap bg1="lt1" tx1="dk1" bg2="lt2" tx2="dk2" accent1="accent1" accent2="accent2" accent3="accent3" accent4="accent4" accent5="accent5" accent6="accent6" hlink="hlink" folHlink="folHlink"/>
  <p:sldLayoutIdLst>
    <p:sldLayoutId id="2147491375" r:id="rId1"/>
    <p:sldLayoutId id="2147491376" r:id="rId2"/>
    <p:sldLayoutId id="2147491377" r:id="rId3"/>
    <p:sldLayoutId id="2147491378" r:id="rId4"/>
    <p:sldLayoutId id="2147491379" r:id="rId5"/>
    <p:sldLayoutId id="2147491380" r:id="rId6"/>
    <p:sldLayoutId id="2147491381" r:id="rId7"/>
  </p:sldLayoutIdLst>
  <p:txStyles>
    <p:titleStyle>
      <a:lvl1pPr algn="l" defTabSz="685800" rtl="0" eaLnBrk="1" latinLnBrk="0" hangingPunct="1">
        <a:lnSpc>
          <a:spcPct val="90000"/>
        </a:lnSpc>
        <a:spcBef>
          <a:spcPct val="0"/>
        </a:spcBef>
        <a:buNone/>
        <a:defRPr sz="3300" b="1" i="0" kern="1200">
          <a:solidFill>
            <a:srgbClr val="003C3C"/>
          </a:solidFill>
          <a:latin typeface="Outfit SemiBold"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003C3C"/>
          </a:solidFill>
          <a:latin typeface="Outfit"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003C3C"/>
          </a:solidFill>
          <a:latin typeface="Outfit"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003C3C"/>
          </a:solidFill>
          <a:latin typeface="Outfit"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003C3C"/>
          </a:solidFill>
          <a:latin typeface="Outfit"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003C3C"/>
          </a:solidFill>
          <a:latin typeface="Outfit"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44.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png"/><Relationship Id="rId10" Type="http://schemas.openxmlformats.org/officeDocument/2006/relationships/image" Target="../media/image49.jpg"/><Relationship Id="rId4" Type="http://schemas.openxmlformats.org/officeDocument/2006/relationships/image" Target="../media/image43.jpeg"/><Relationship Id="rId9"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44.xml"/><Relationship Id="rId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C35AC7-DD3A-E29C-E18A-AFFC8C315D3C}"/>
              </a:ext>
            </a:extLst>
          </p:cNvPr>
          <p:cNvSpPr txBox="1"/>
          <p:nvPr/>
        </p:nvSpPr>
        <p:spPr>
          <a:xfrm>
            <a:off x="251520" y="119994"/>
            <a:ext cx="6768752" cy="1200329"/>
          </a:xfrm>
          <a:prstGeom prst="rect">
            <a:avLst/>
          </a:prstGeom>
          <a:noFill/>
        </p:spPr>
        <p:txBody>
          <a:bodyPr wrap="square">
            <a:spAutoFit/>
          </a:bodyPr>
          <a:lstStyle/>
          <a:p>
            <a:pPr algn="ctr" defTabSz="457200" eaLnBrk="1" hangingPunct="1"/>
            <a:r>
              <a:rPr lang="en-GB" sz="2400" i="1" dirty="0">
                <a:latin typeface="Arial" panose="020B0604020202020204" pitchFamily="34" charset="0"/>
                <a:cs typeface="Arial" panose="020B0604020202020204" pitchFamily="34" charset="0"/>
              </a:rPr>
              <a:t>Mixed Method Behavioural Science: </a:t>
            </a:r>
          </a:p>
          <a:p>
            <a:pPr algn="ctr" defTabSz="457200" eaLnBrk="1" hangingPunct="1"/>
            <a:r>
              <a:rPr lang="en-GB" sz="2400" i="1" dirty="0">
                <a:latin typeface="Arial" panose="020B0604020202020204" pitchFamily="34" charset="0"/>
                <a:cs typeface="Arial" panose="020B0604020202020204" pitchFamily="34" charset="0"/>
              </a:rPr>
              <a:t>intervention development and clinical trial process evaluations</a:t>
            </a:r>
          </a:p>
        </p:txBody>
      </p:sp>
      <p:sp>
        <p:nvSpPr>
          <p:cNvPr id="6" name="TextBox 5">
            <a:extLst>
              <a:ext uri="{FF2B5EF4-FFF2-40B4-BE49-F238E27FC236}">
                <a16:creationId xmlns:a16="http://schemas.microsoft.com/office/drawing/2014/main" id="{81A38C77-B1EF-23EA-556B-8C9207CEDF33}"/>
              </a:ext>
            </a:extLst>
          </p:cNvPr>
          <p:cNvSpPr txBox="1"/>
          <p:nvPr/>
        </p:nvSpPr>
        <p:spPr>
          <a:xfrm>
            <a:off x="6660231" y="5486697"/>
            <a:ext cx="2232249" cy="1354217"/>
          </a:xfrm>
          <a:prstGeom prst="rect">
            <a:avLst/>
          </a:prstGeom>
          <a:noFill/>
        </p:spPr>
        <p:txBody>
          <a:bodyPr wrap="square" rtlCol="0">
            <a:spAutoFit/>
          </a:bodyPr>
          <a:lstStyle/>
          <a:p>
            <a:pPr algn="ctr" defTabSz="457200" eaLnBrk="1" hangingPunct="1"/>
            <a:r>
              <a:rPr lang="en-GB" sz="1800" i="1" dirty="0">
                <a:latin typeface="Arial" panose="020B0604020202020204" pitchFamily="34" charset="0"/>
                <a:cs typeface="Arial" panose="020B0604020202020204" pitchFamily="34" charset="0"/>
              </a:rPr>
              <a:t>Sarah Dean</a:t>
            </a:r>
          </a:p>
          <a:p>
            <a:pPr algn="ctr" defTabSz="457200" eaLnBrk="1" hangingPunct="1"/>
            <a:r>
              <a:rPr lang="en-GB" sz="1600" i="1" dirty="0">
                <a:cs typeface="Arial" panose="020B0604020202020204" pitchFamily="34" charset="0"/>
              </a:rPr>
              <a:t>Professor of Psychology Applied to Rehabilitation &amp; Health</a:t>
            </a:r>
            <a:r>
              <a:rPr lang="en-GB" sz="1600" i="1" dirty="0">
                <a:latin typeface="Arial" panose="020B0604020202020204" pitchFamily="34" charset="0"/>
                <a:cs typeface="Arial" panose="020B0604020202020204" pitchFamily="34" charset="0"/>
              </a:rPr>
              <a:t> </a:t>
            </a:r>
          </a:p>
        </p:txBody>
      </p:sp>
      <p:pic>
        <p:nvPicPr>
          <p:cNvPr id="7" name="Picture 6" descr="A person and a dog on a rock&#10;&#10;Description automatically generated">
            <a:extLst>
              <a:ext uri="{FF2B5EF4-FFF2-40B4-BE49-F238E27FC236}">
                <a16:creationId xmlns:a16="http://schemas.microsoft.com/office/drawing/2014/main" id="{336902E1-63DA-2BE7-7A3E-C685580A93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792134" y="2312876"/>
            <a:ext cx="3968443" cy="2232248"/>
          </a:xfrm>
          <a:prstGeom prst="rect">
            <a:avLst/>
          </a:prstGeom>
        </p:spPr>
      </p:pic>
      <p:sp>
        <p:nvSpPr>
          <p:cNvPr id="2" name="TextBox 1">
            <a:extLst>
              <a:ext uri="{FF2B5EF4-FFF2-40B4-BE49-F238E27FC236}">
                <a16:creationId xmlns:a16="http://schemas.microsoft.com/office/drawing/2014/main" id="{CD8DC71E-9102-8BF3-D3B9-3C29B7F0BDDD}"/>
              </a:ext>
            </a:extLst>
          </p:cNvPr>
          <p:cNvSpPr txBox="1"/>
          <p:nvPr/>
        </p:nvSpPr>
        <p:spPr>
          <a:xfrm>
            <a:off x="827584" y="2060848"/>
            <a:ext cx="4752528" cy="923330"/>
          </a:xfrm>
          <a:prstGeom prst="rect">
            <a:avLst/>
          </a:prstGeom>
          <a:noFill/>
        </p:spPr>
        <p:txBody>
          <a:bodyPr wrap="square" rtlCol="0">
            <a:spAutoFit/>
          </a:bodyPr>
          <a:lstStyle/>
          <a:p>
            <a:endParaRPr lang="en-GB" dirty="0"/>
          </a:p>
          <a:p>
            <a:endParaRPr lang="en-GB" dirty="0"/>
          </a:p>
          <a:p>
            <a:endParaRPr lang="en-GB" dirty="0"/>
          </a:p>
        </p:txBody>
      </p:sp>
      <p:pic>
        <p:nvPicPr>
          <p:cNvPr id="8" name="Picture 7">
            <a:extLst>
              <a:ext uri="{FF2B5EF4-FFF2-40B4-BE49-F238E27FC236}">
                <a16:creationId xmlns:a16="http://schemas.microsoft.com/office/drawing/2014/main" id="{536C9795-E54D-740A-C96C-5BA3D411F04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598" y="1916832"/>
            <a:ext cx="4860539" cy="2341618"/>
          </a:xfrm>
          <a:prstGeom prst="rect">
            <a:avLst/>
          </a:prstGeom>
          <a:noFill/>
          <a:ln>
            <a:noFill/>
          </a:ln>
        </p:spPr>
      </p:pic>
      <p:sp>
        <p:nvSpPr>
          <p:cNvPr id="4" name="TextBox 3">
            <a:extLst>
              <a:ext uri="{FF2B5EF4-FFF2-40B4-BE49-F238E27FC236}">
                <a16:creationId xmlns:a16="http://schemas.microsoft.com/office/drawing/2014/main" id="{A104EBC7-EB8F-0B66-BEB5-CCAFF7AD1732}"/>
              </a:ext>
            </a:extLst>
          </p:cNvPr>
          <p:cNvSpPr txBox="1"/>
          <p:nvPr/>
        </p:nvSpPr>
        <p:spPr>
          <a:xfrm>
            <a:off x="1619672" y="4149080"/>
            <a:ext cx="3960439" cy="954107"/>
          </a:xfrm>
          <a:prstGeom prst="rect">
            <a:avLst/>
          </a:prstGeom>
          <a:noFill/>
        </p:spPr>
        <p:txBody>
          <a:bodyPr wrap="square" rtlCol="0">
            <a:spAutoFit/>
          </a:bodyPr>
          <a:lstStyle/>
          <a:p>
            <a:r>
              <a:rPr lang="en-GB" sz="1400" dirty="0"/>
              <a:t>Gary Abel et al, NIHR PGfAR £1.5m </a:t>
            </a:r>
          </a:p>
          <a:p>
            <a:endParaRPr lang="en-GB" sz="1400" dirty="0"/>
          </a:p>
          <a:p>
            <a:r>
              <a:rPr lang="en-GB" sz="1400" dirty="0"/>
              <a:t>Sarah Morgan-Trimmer, Mary Carter, Maria Valasaki, Liz Shephard, Sarah Dean</a:t>
            </a:r>
          </a:p>
        </p:txBody>
      </p:sp>
    </p:spTree>
    <p:extLst>
      <p:ext uri="{BB962C8B-B14F-4D97-AF65-F5344CB8AC3E}">
        <p14:creationId xmlns:p14="http://schemas.microsoft.com/office/powerpoint/2010/main" val="2809556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yellow text on a black background&#10;&#10;Description automatically generated">
            <a:extLst>
              <a:ext uri="{FF2B5EF4-FFF2-40B4-BE49-F238E27FC236}">
                <a16:creationId xmlns:a16="http://schemas.microsoft.com/office/drawing/2014/main" id="{048555CD-E6C9-D3F1-948E-5762010D76E2}"/>
              </a:ext>
            </a:extLst>
          </p:cNvPr>
          <p:cNvPicPr>
            <a:picLocks noChangeAspect="1"/>
          </p:cNvPicPr>
          <p:nvPr/>
        </p:nvPicPr>
        <p:blipFill>
          <a:blip r:embed="rId3"/>
          <a:stretch>
            <a:fillRect/>
          </a:stretch>
        </p:blipFill>
        <p:spPr>
          <a:xfrm>
            <a:off x="995767" y="1330682"/>
            <a:ext cx="5424977" cy="1288298"/>
          </a:xfrm>
          <a:prstGeom prst="rect">
            <a:avLst/>
          </a:prstGeom>
        </p:spPr>
      </p:pic>
      <p:pic>
        <p:nvPicPr>
          <p:cNvPr id="4" name="Picture 3">
            <a:extLst>
              <a:ext uri="{FF2B5EF4-FFF2-40B4-BE49-F238E27FC236}">
                <a16:creationId xmlns:a16="http://schemas.microsoft.com/office/drawing/2014/main" id="{065455D1-23CB-5342-738A-A04997F5A68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95767" y="2924944"/>
            <a:ext cx="960481" cy="638295"/>
          </a:xfrm>
          <a:prstGeom prst="rect">
            <a:avLst/>
          </a:prstGeom>
          <a:solidFill>
            <a:srgbClr val="000000">
              <a:shade val="95000"/>
            </a:srgbClr>
          </a:solidFill>
          <a:ln w="127000" cap="sq">
            <a:solidFill>
              <a:schemeClr val="bg1"/>
            </a:solidFill>
            <a:miter lim="800000"/>
          </a:ln>
          <a:effectLst>
            <a:outerShdw blurRad="254000" dist="190500" dir="2700000" sy="90000" algn="bl" rotWithShape="0">
              <a:srgbClr val="000000">
                <a:alpha val="40000"/>
              </a:srgbClr>
            </a:outerShdw>
          </a:effectLst>
        </p:spPr>
      </p:pic>
      <p:pic>
        <p:nvPicPr>
          <p:cNvPr id="5" name="Picture 6">
            <a:extLst>
              <a:ext uri="{FF2B5EF4-FFF2-40B4-BE49-F238E27FC236}">
                <a16:creationId xmlns:a16="http://schemas.microsoft.com/office/drawing/2014/main" id="{6A568496-AC02-55E4-A43F-9B94D8FCE2E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2814703"/>
            <a:ext cx="2385614" cy="86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023DA88F-2E0F-754F-DE01-CB4580E19CEA}"/>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054811" y="2745508"/>
            <a:ext cx="1365933" cy="867936"/>
          </a:xfrm>
          <a:prstGeom prst="rect">
            <a:avLst/>
          </a:prstGeom>
        </p:spPr>
      </p:pic>
      <p:pic>
        <p:nvPicPr>
          <p:cNvPr id="7" name="Picture 6">
            <a:extLst>
              <a:ext uri="{FF2B5EF4-FFF2-40B4-BE49-F238E27FC236}">
                <a16:creationId xmlns:a16="http://schemas.microsoft.com/office/drawing/2014/main" id="{E271AFE9-A23D-AA7B-04FE-26B5C10865E9}"/>
              </a:ext>
            </a:extLst>
          </p:cNvPr>
          <p:cNvPicPr>
            <a:picLocks noChangeAspect="1"/>
          </p:cNvPicPr>
          <p:nvPr/>
        </p:nvPicPr>
        <p:blipFill>
          <a:blip r:embed="rId7"/>
          <a:stretch>
            <a:fillRect/>
          </a:stretch>
        </p:blipFill>
        <p:spPr>
          <a:xfrm>
            <a:off x="7092280" y="2747763"/>
            <a:ext cx="1500444" cy="754761"/>
          </a:xfrm>
          <a:prstGeom prst="rect">
            <a:avLst/>
          </a:prstGeom>
        </p:spPr>
      </p:pic>
      <p:sp>
        <p:nvSpPr>
          <p:cNvPr id="9" name="TextBox 8">
            <a:extLst>
              <a:ext uri="{FF2B5EF4-FFF2-40B4-BE49-F238E27FC236}">
                <a16:creationId xmlns:a16="http://schemas.microsoft.com/office/drawing/2014/main" id="{418F83C9-6FDD-7954-09C2-F81FD00EA302}"/>
              </a:ext>
            </a:extLst>
          </p:cNvPr>
          <p:cNvSpPr txBox="1"/>
          <p:nvPr/>
        </p:nvSpPr>
        <p:spPr>
          <a:xfrm>
            <a:off x="710294" y="414203"/>
            <a:ext cx="5949937" cy="461665"/>
          </a:xfrm>
          <a:prstGeom prst="rect">
            <a:avLst/>
          </a:prstGeom>
          <a:noFill/>
        </p:spPr>
        <p:txBody>
          <a:bodyPr wrap="square">
            <a:spAutoFit/>
          </a:bodyPr>
          <a:lstStyle/>
          <a:p>
            <a:pPr marL="0" lvl="0" indent="0" defTabSz="914400" eaLnBrk="0" fontAlgn="base" hangingPunct="0">
              <a:lnSpc>
                <a:spcPct val="100000"/>
              </a:lnSpc>
              <a:spcBef>
                <a:spcPct val="0"/>
              </a:spcBef>
              <a:spcAft>
                <a:spcPct val="0"/>
              </a:spcAft>
              <a:buClrTx/>
              <a:buNone/>
              <a:defRPr/>
            </a:pPr>
            <a:r>
              <a:rPr lang="en-GB" sz="2400" dirty="0">
                <a:solidFill>
                  <a:srgbClr val="000000">
                    <a:lumMod val="10000"/>
                  </a:srgbClr>
                </a:solidFill>
                <a:latin typeface="Arial" panose="020B0604020202020204" pitchFamily="34" charset="0"/>
              </a:rPr>
              <a:t>New Zealand trial process evaluations</a:t>
            </a:r>
          </a:p>
        </p:txBody>
      </p:sp>
      <p:grpSp>
        <p:nvGrpSpPr>
          <p:cNvPr id="10" name="Group 9">
            <a:extLst>
              <a:ext uri="{FF2B5EF4-FFF2-40B4-BE49-F238E27FC236}">
                <a16:creationId xmlns:a16="http://schemas.microsoft.com/office/drawing/2014/main" id="{CEB97565-ECBE-988B-63BC-7D72A4BAC2DC}"/>
              </a:ext>
            </a:extLst>
          </p:cNvPr>
          <p:cNvGrpSpPr/>
          <p:nvPr/>
        </p:nvGrpSpPr>
        <p:grpSpPr>
          <a:xfrm>
            <a:off x="371407" y="6080431"/>
            <a:ext cx="8772593" cy="615928"/>
            <a:chOff x="55514" y="5932565"/>
            <a:chExt cx="11696790" cy="821237"/>
          </a:xfrm>
        </p:grpSpPr>
        <p:pic>
          <p:nvPicPr>
            <p:cNvPr id="11" name="Picture 10">
              <a:extLst>
                <a:ext uri="{FF2B5EF4-FFF2-40B4-BE49-F238E27FC236}">
                  <a16:creationId xmlns:a16="http://schemas.microsoft.com/office/drawing/2014/main" id="{B4AFCCBD-9B25-95DC-3DA2-AA3209C9424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514" y="5932565"/>
              <a:ext cx="2798106" cy="821237"/>
            </a:xfrm>
            <a:prstGeom prst="rect">
              <a:avLst/>
            </a:prstGeom>
          </p:spPr>
        </p:pic>
        <p:pic>
          <p:nvPicPr>
            <p:cNvPr id="12" name="Picture 11">
              <a:extLst>
                <a:ext uri="{FF2B5EF4-FFF2-40B4-BE49-F238E27FC236}">
                  <a16:creationId xmlns:a16="http://schemas.microsoft.com/office/drawing/2014/main" id="{94666B47-7AF8-205B-A117-FDAAEB7AAB7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05148" y="6047919"/>
              <a:ext cx="1724369" cy="590521"/>
            </a:xfrm>
            <a:prstGeom prst="rect">
              <a:avLst/>
            </a:prstGeom>
          </p:spPr>
        </p:pic>
        <p:pic>
          <p:nvPicPr>
            <p:cNvPr id="13" name="Picture 12">
              <a:extLst>
                <a:ext uri="{FF2B5EF4-FFF2-40B4-BE49-F238E27FC236}">
                  <a16:creationId xmlns:a16="http://schemas.microsoft.com/office/drawing/2014/main" id="{6222E27F-C1A0-F515-FF57-3DC7B00782E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96200" y="6005484"/>
              <a:ext cx="3856104" cy="675395"/>
            </a:xfrm>
            <a:prstGeom prst="rect">
              <a:avLst/>
            </a:prstGeom>
          </p:spPr>
        </p:pic>
        <p:pic>
          <p:nvPicPr>
            <p:cNvPr id="14" name="Picture 13">
              <a:extLst>
                <a:ext uri="{FF2B5EF4-FFF2-40B4-BE49-F238E27FC236}">
                  <a16:creationId xmlns:a16="http://schemas.microsoft.com/office/drawing/2014/main" id="{BB7819E9-38E1-D79F-E9FB-A2A76776756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72350" y="6005484"/>
              <a:ext cx="1440160" cy="712635"/>
            </a:xfrm>
            <a:prstGeom prst="rect">
              <a:avLst/>
            </a:prstGeom>
          </p:spPr>
        </p:pic>
        <p:pic>
          <p:nvPicPr>
            <p:cNvPr id="15" name="Picture 14">
              <a:extLst>
                <a:ext uri="{FF2B5EF4-FFF2-40B4-BE49-F238E27FC236}">
                  <a16:creationId xmlns:a16="http://schemas.microsoft.com/office/drawing/2014/main" id="{B926FA56-365F-1485-0298-5464376E5EC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15627" b="19868"/>
            <a:stretch/>
          </p:blipFill>
          <p:spPr>
            <a:xfrm>
              <a:off x="6606320" y="5947136"/>
              <a:ext cx="1227951" cy="792088"/>
            </a:xfrm>
            <a:prstGeom prst="rect">
              <a:avLst/>
            </a:prstGeom>
          </p:spPr>
        </p:pic>
      </p:grpSp>
      <p:sp>
        <p:nvSpPr>
          <p:cNvPr id="17" name="TextBox 16">
            <a:extLst>
              <a:ext uri="{FF2B5EF4-FFF2-40B4-BE49-F238E27FC236}">
                <a16:creationId xmlns:a16="http://schemas.microsoft.com/office/drawing/2014/main" id="{25D94B10-8638-26BE-3C4F-A860BD5F16F6}"/>
              </a:ext>
            </a:extLst>
          </p:cNvPr>
          <p:cNvSpPr txBox="1"/>
          <p:nvPr/>
        </p:nvSpPr>
        <p:spPr>
          <a:xfrm>
            <a:off x="584079" y="4575570"/>
            <a:ext cx="8426590" cy="1415772"/>
          </a:xfrm>
          <a:prstGeom prst="rect">
            <a:avLst/>
          </a:prstGeom>
          <a:noFill/>
          <a:ln>
            <a:solidFill>
              <a:srgbClr val="7030A0"/>
            </a:solidFill>
          </a:ln>
        </p:spPr>
        <p:txBody>
          <a:bodyPr wrap="square">
            <a:spAutoFit/>
          </a:bodyPr>
          <a:lstStyle/>
          <a:p>
            <a:r>
              <a:rPr lang="en-NZ" sz="2400" b="1" dirty="0">
                <a:solidFill>
                  <a:srgbClr val="7030A0"/>
                </a:solidFill>
                <a:latin typeface="Arial" panose="020B0604020202020204" pitchFamily="34" charset="0"/>
                <a:cs typeface="Arial" panose="020B0604020202020204" pitchFamily="34" charset="0"/>
              </a:rPr>
              <a:t>Co-creation and evaluation of a digital pain management programme – </a:t>
            </a:r>
            <a:r>
              <a:rPr lang="en-NZ" sz="2400" b="1" dirty="0" err="1">
                <a:solidFill>
                  <a:srgbClr val="7030A0"/>
                </a:solidFill>
                <a:latin typeface="Arial" panose="020B0604020202020204" pitchFamily="34" charset="0"/>
                <a:cs typeface="Arial" panose="020B0604020202020204" pitchFamily="34" charset="0"/>
              </a:rPr>
              <a:t>iSelf</a:t>
            </a:r>
            <a:r>
              <a:rPr lang="en-NZ" sz="2400" b="1" dirty="0">
                <a:solidFill>
                  <a:srgbClr val="7030A0"/>
                </a:solidFill>
                <a:latin typeface="Arial" panose="020B0604020202020204" pitchFamily="34" charset="0"/>
                <a:cs typeface="Arial" panose="020B0604020202020204" pitchFamily="34" charset="0"/>
              </a:rPr>
              <a:t>-help. A non-inferiority trial comparing on-line v in-</a:t>
            </a:r>
            <a:r>
              <a:rPr lang="en-NZ" sz="2400" dirty="0">
                <a:solidFill>
                  <a:srgbClr val="7030A0"/>
                </a:solidFill>
                <a:cs typeface="Arial" panose="020B0604020202020204" pitchFamily="34" charset="0"/>
              </a:rPr>
              <a:t>person </a:t>
            </a:r>
            <a:r>
              <a:rPr lang="en-NZ" sz="2400" b="1" dirty="0">
                <a:solidFill>
                  <a:srgbClr val="7030A0"/>
                </a:solidFill>
                <a:latin typeface="Arial" panose="020B0604020202020204" pitchFamily="34" charset="0"/>
                <a:cs typeface="Arial" panose="020B0604020202020204" pitchFamily="34" charset="0"/>
              </a:rPr>
              <a:t>group-based programmes </a:t>
            </a:r>
          </a:p>
          <a:p>
            <a:r>
              <a:rPr lang="en-NZ" sz="1400" b="1" dirty="0">
                <a:latin typeface="Arial" panose="020B0604020202020204" pitchFamily="34" charset="0"/>
                <a:cs typeface="Arial" panose="020B0604020202020204" pitchFamily="34" charset="0"/>
              </a:rPr>
              <a:t>Meredith Perry et al $1.37m NZD</a:t>
            </a:r>
            <a:endParaRPr lang="en-GB" sz="1400" dirty="0"/>
          </a:p>
        </p:txBody>
      </p:sp>
      <p:sp>
        <p:nvSpPr>
          <p:cNvPr id="3" name="TextBox 2">
            <a:extLst>
              <a:ext uri="{FF2B5EF4-FFF2-40B4-BE49-F238E27FC236}">
                <a16:creationId xmlns:a16="http://schemas.microsoft.com/office/drawing/2014/main" id="{8FB293AF-231A-E61E-435A-6A9141273D16}"/>
              </a:ext>
            </a:extLst>
          </p:cNvPr>
          <p:cNvSpPr txBox="1"/>
          <p:nvPr/>
        </p:nvSpPr>
        <p:spPr>
          <a:xfrm>
            <a:off x="6300192" y="1626539"/>
            <a:ext cx="4176464" cy="307777"/>
          </a:xfrm>
          <a:prstGeom prst="rect">
            <a:avLst/>
          </a:prstGeom>
          <a:noFill/>
        </p:spPr>
        <p:txBody>
          <a:bodyPr wrap="square" rtlCol="0">
            <a:spAutoFit/>
          </a:bodyPr>
          <a:lstStyle/>
          <a:p>
            <a:r>
              <a:rPr lang="en-GB" sz="1400" dirty="0"/>
              <a:t>Ben Darlow et al $1.4m NZD</a:t>
            </a:r>
          </a:p>
        </p:txBody>
      </p:sp>
    </p:spTree>
    <p:extLst>
      <p:ext uri="{BB962C8B-B14F-4D97-AF65-F5344CB8AC3E}">
        <p14:creationId xmlns:p14="http://schemas.microsoft.com/office/powerpoint/2010/main" val="3502321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F73B30-E874-D2CF-11DA-1F51118A1C43}"/>
              </a:ext>
            </a:extLst>
          </p:cNvPr>
          <p:cNvSpPr txBox="1"/>
          <p:nvPr/>
        </p:nvSpPr>
        <p:spPr>
          <a:xfrm>
            <a:off x="728500" y="514041"/>
            <a:ext cx="8316416" cy="461665"/>
          </a:xfrm>
          <a:prstGeom prst="rect">
            <a:avLst/>
          </a:prstGeom>
          <a:noFill/>
        </p:spPr>
        <p:txBody>
          <a:bodyPr wrap="square">
            <a:spAutoFit/>
          </a:bodyPr>
          <a:lstStyle/>
          <a:p>
            <a:pPr>
              <a:defRPr/>
            </a:pPr>
            <a:r>
              <a:rPr lang="en-GB" sz="2400" dirty="0">
                <a:solidFill>
                  <a:srgbClr val="000000">
                    <a:lumMod val="10000"/>
                  </a:srgbClr>
                </a:solidFill>
                <a:latin typeface="Arial" panose="020B0604020202020204" pitchFamily="34" charset="0"/>
              </a:rPr>
              <a:t>Women’s Health Research</a:t>
            </a:r>
          </a:p>
        </p:txBody>
      </p:sp>
      <p:pic>
        <p:nvPicPr>
          <p:cNvPr id="2" name="Picture 1">
            <a:extLst>
              <a:ext uri="{FF2B5EF4-FFF2-40B4-BE49-F238E27FC236}">
                <a16:creationId xmlns:a16="http://schemas.microsoft.com/office/drawing/2014/main" id="{0E209E49-DF5A-3264-0C49-072BFEA9D33A}"/>
              </a:ext>
            </a:extLst>
          </p:cNvPr>
          <p:cNvPicPr/>
          <p:nvPr/>
        </p:nvPicPr>
        <p:blipFill>
          <a:blip r:embed="rId3"/>
          <a:stretch>
            <a:fillRect/>
          </a:stretch>
        </p:blipFill>
        <p:spPr>
          <a:xfrm>
            <a:off x="804918" y="1196752"/>
            <a:ext cx="4536504" cy="2664296"/>
          </a:xfrm>
          <a:prstGeom prst="rect">
            <a:avLst/>
          </a:prstGeom>
        </p:spPr>
      </p:pic>
      <p:pic>
        <p:nvPicPr>
          <p:cNvPr id="4" name="Picture 3">
            <a:extLst>
              <a:ext uri="{FF2B5EF4-FFF2-40B4-BE49-F238E27FC236}">
                <a16:creationId xmlns:a16="http://schemas.microsoft.com/office/drawing/2014/main" id="{13493D22-3937-C1AA-049C-DA9FD2FEC7A4}"/>
              </a:ext>
            </a:extLst>
          </p:cNvPr>
          <p:cNvPicPr>
            <a:picLocks noChangeAspect="1"/>
          </p:cNvPicPr>
          <p:nvPr/>
        </p:nvPicPr>
        <p:blipFill>
          <a:blip r:embed="rId4"/>
          <a:stretch>
            <a:fillRect/>
          </a:stretch>
        </p:blipFill>
        <p:spPr>
          <a:xfrm>
            <a:off x="5724128" y="1628800"/>
            <a:ext cx="3176291" cy="3761558"/>
          </a:xfrm>
          <a:prstGeom prst="rect">
            <a:avLst/>
          </a:prstGeom>
        </p:spPr>
      </p:pic>
      <p:sp>
        <p:nvSpPr>
          <p:cNvPr id="5" name="TextBox 4">
            <a:extLst>
              <a:ext uri="{FF2B5EF4-FFF2-40B4-BE49-F238E27FC236}">
                <a16:creationId xmlns:a16="http://schemas.microsoft.com/office/drawing/2014/main" id="{76743A20-E7D2-6AB0-AFB3-2F27BE3CF256}"/>
              </a:ext>
            </a:extLst>
          </p:cNvPr>
          <p:cNvSpPr txBox="1"/>
          <p:nvPr/>
        </p:nvSpPr>
        <p:spPr>
          <a:xfrm>
            <a:off x="624897" y="4005324"/>
            <a:ext cx="4979263" cy="738664"/>
          </a:xfrm>
          <a:prstGeom prst="rect">
            <a:avLst/>
          </a:prstGeom>
          <a:noFill/>
        </p:spPr>
        <p:txBody>
          <a:bodyPr wrap="square" rtlCol="0">
            <a:spAutoFit/>
          </a:bodyPr>
          <a:lstStyle/>
          <a:p>
            <a:r>
              <a:rPr lang="en-GB" sz="1400" dirty="0"/>
              <a:t>Christine MacArthur et al NIHR PGfAR £1m </a:t>
            </a:r>
          </a:p>
          <a:p>
            <a:endParaRPr lang="en-GB" sz="1400" dirty="0"/>
          </a:p>
          <a:p>
            <a:r>
              <a:rPr lang="en-GB" sz="1400" dirty="0"/>
              <a:t>Tori Salmon, Rohini Terry, Sarah Dean</a:t>
            </a:r>
          </a:p>
        </p:txBody>
      </p:sp>
      <p:sp>
        <p:nvSpPr>
          <p:cNvPr id="6" name="TextBox 5">
            <a:extLst>
              <a:ext uri="{FF2B5EF4-FFF2-40B4-BE49-F238E27FC236}">
                <a16:creationId xmlns:a16="http://schemas.microsoft.com/office/drawing/2014/main" id="{96B5F272-5034-6BD0-4090-26E0900CE80A}"/>
              </a:ext>
            </a:extLst>
          </p:cNvPr>
          <p:cNvSpPr txBox="1"/>
          <p:nvPr/>
        </p:nvSpPr>
        <p:spPr>
          <a:xfrm>
            <a:off x="5742384" y="5389852"/>
            <a:ext cx="2888259" cy="954107"/>
          </a:xfrm>
          <a:prstGeom prst="rect">
            <a:avLst/>
          </a:prstGeom>
          <a:noFill/>
        </p:spPr>
        <p:txBody>
          <a:bodyPr wrap="square" rtlCol="0">
            <a:spAutoFit/>
          </a:bodyPr>
          <a:lstStyle/>
          <a:p>
            <a:r>
              <a:rPr lang="en-GB" sz="1400" dirty="0"/>
              <a:t>Emma Pitchforth &amp; Sarah Dean et al NIHR SPCR £47k </a:t>
            </a:r>
          </a:p>
          <a:p>
            <a:r>
              <a:rPr lang="en-GB" sz="1400" dirty="0"/>
              <a:t>Rohini Terry, Christine Addington, Theresa Santosh</a:t>
            </a:r>
          </a:p>
        </p:txBody>
      </p:sp>
    </p:spTree>
    <p:extLst>
      <p:ext uri="{BB962C8B-B14F-4D97-AF65-F5344CB8AC3E}">
        <p14:creationId xmlns:p14="http://schemas.microsoft.com/office/powerpoint/2010/main" val="1019678476"/>
      </p:ext>
    </p:extLst>
  </p:cSld>
  <p:clrMapOvr>
    <a:masterClrMapping/>
  </p:clrMapOvr>
</p:sld>
</file>

<file path=ppt/theme/theme1.xml><?xml version="1.0" encoding="utf-8"?>
<a:theme xmlns:a="http://schemas.openxmlformats.org/drawingml/2006/main" name="NMAHPtheme">
  <a:themeElements>
    <a:clrScheme name="nmahp">
      <a:dk1>
        <a:srgbClr val="013D79"/>
      </a:dk1>
      <a:lt1>
        <a:sysClr val="window" lastClr="FFFFFF"/>
      </a:lt1>
      <a:dk2>
        <a:srgbClr val="013D79"/>
      </a:dk2>
      <a:lt2>
        <a:srgbClr val="FFFFFF"/>
      </a:lt2>
      <a:accent1>
        <a:srgbClr val="013D79"/>
      </a:accent1>
      <a:accent2>
        <a:srgbClr val="F15B40"/>
      </a:accent2>
      <a:accent3>
        <a:srgbClr val="7DD0E0"/>
      </a:accent3>
      <a:accent4>
        <a:srgbClr val="013D79"/>
      </a:accent4>
      <a:accent5>
        <a:srgbClr val="F15B40"/>
      </a:accent5>
      <a:accent6>
        <a:srgbClr val="7DD0E0"/>
      </a:accent6>
      <a:hlink>
        <a:srgbClr val="7DD0E0"/>
      </a:hlink>
      <a:folHlink>
        <a:srgbClr val="F15B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MAHPtheme">
  <a:themeElements>
    <a:clrScheme name="nmahp">
      <a:dk1>
        <a:srgbClr val="013D79"/>
      </a:dk1>
      <a:lt1>
        <a:sysClr val="window" lastClr="FFFFFF"/>
      </a:lt1>
      <a:dk2>
        <a:srgbClr val="013D79"/>
      </a:dk2>
      <a:lt2>
        <a:srgbClr val="FFFFFF"/>
      </a:lt2>
      <a:accent1>
        <a:srgbClr val="013D79"/>
      </a:accent1>
      <a:accent2>
        <a:srgbClr val="F15B40"/>
      </a:accent2>
      <a:accent3>
        <a:srgbClr val="7DD0E0"/>
      </a:accent3>
      <a:accent4>
        <a:srgbClr val="013D79"/>
      </a:accent4>
      <a:accent5>
        <a:srgbClr val="F15B40"/>
      </a:accent5>
      <a:accent6>
        <a:srgbClr val="7DD0E0"/>
      </a:accent6>
      <a:hlink>
        <a:srgbClr val="7DD0E0"/>
      </a:hlink>
      <a:folHlink>
        <a:srgbClr val="F15B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13114</TotalTime>
  <Words>598</Words>
  <Application>Microsoft Office PowerPoint</Application>
  <PresentationFormat>On-screen Show (4:3)</PresentationFormat>
  <Paragraphs>37</Paragraphs>
  <Slides>3</Slides>
  <Notes>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vt:i4>
      </vt:variant>
    </vt:vector>
  </HeadingPairs>
  <TitlesOfParts>
    <vt:vector size="11" baseType="lpstr">
      <vt:lpstr>Arial</vt:lpstr>
      <vt:lpstr>Lato</vt:lpstr>
      <vt:lpstr>Outfit</vt:lpstr>
      <vt:lpstr>Outfit SemiBold</vt:lpstr>
      <vt:lpstr>NMAHPtheme</vt:lpstr>
      <vt:lpstr>Custom Design</vt:lpstr>
      <vt:lpstr>1_NMAHPtheme</vt:lpstr>
      <vt:lpstr>3_Office Theme</vt:lpstr>
      <vt:lpstr>PowerPoint Presentation</vt:lpstr>
      <vt:lpstr>PowerPoint Presentation</vt:lpstr>
      <vt:lpstr>PowerPoint Presentation</vt:lpstr>
    </vt:vector>
  </TitlesOfParts>
  <Company>COI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 Davey</dc:creator>
  <cp:lastModifiedBy>Dean, Sarah</cp:lastModifiedBy>
  <cp:revision>599</cp:revision>
  <cp:lastPrinted>2023-11-28T08:26:01Z</cp:lastPrinted>
  <dcterms:created xsi:type="dcterms:W3CDTF">2008-03-06T14:42:26Z</dcterms:created>
  <dcterms:modified xsi:type="dcterms:W3CDTF">2023-12-11T10:57:31Z</dcterms:modified>
</cp:coreProperties>
</file>